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12/5/2022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599MS9AKU&amp;ab_channel=AntonioZambujo-Topi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2452" y="1575915"/>
            <a:ext cx="8170818" cy="2617262"/>
          </a:xfrm>
        </p:spPr>
        <p:txBody>
          <a:bodyPr/>
          <a:lstStyle/>
          <a:p>
            <a:pPr algn="ctr"/>
            <a:r>
              <a:rPr lang="pt-PT" dirty="0"/>
              <a:t>“Ó sino da minha aldeia”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8787" y="4547199"/>
            <a:ext cx="7891272" cy="1918915"/>
          </a:xfrm>
        </p:spPr>
        <p:txBody>
          <a:bodyPr>
            <a:normAutofit/>
          </a:bodyPr>
          <a:lstStyle/>
          <a:p>
            <a:r>
              <a:rPr lang="en-GB" sz="1800" dirty="0"/>
              <a:t>Escola Básica e </a:t>
            </a:r>
            <a:r>
              <a:rPr lang="en-GB" sz="1800" dirty="0" err="1"/>
              <a:t>Secundária</a:t>
            </a:r>
            <a:r>
              <a:rPr lang="en-GB" sz="1800" dirty="0"/>
              <a:t>/PE da </a:t>
            </a:r>
            <a:r>
              <a:rPr lang="en-GB" sz="1800" dirty="0" err="1"/>
              <a:t>Calheta</a:t>
            </a:r>
            <a:endParaRPr lang="en-GB" sz="1800" dirty="0"/>
          </a:p>
          <a:p>
            <a:r>
              <a:rPr lang="en-GB" sz="1800" dirty="0" err="1"/>
              <a:t>Disciplina</a:t>
            </a:r>
            <a:r>
              <a:rPr lang="en-GB" sz="1800" dirty="0"/>
              <a:t>: </a:t>
            </a:r>
            <a:r>
              <a:rPr lang="en-GB" sz="1800" dirty="0" err="1"/>
              <a:t>Português</a:t>
            </a:r>
            <a:endParaRPr lang="en-GB" sz="1800" dirty="0"/>
          </a:p>
          <a:p>
            <a:r>
              <a:rPr lang="en-GB" sz="1800" dirty="0" err="1"/>
              <a:t>Docente</a:t>
            </a:r>
            <a:r>
              <a:rPr lang="en-GB" sz="1800" dirty="0"/>
              <a:t>: Ana Paula Silva</a:t>
            </a:r>
          </a:p>
          <a:p>
            <a:r>
              <a:rPr lang="en-GB" sz="1800" dirty="0" err="1"/>
              <a:t>Discentes</a:t>
            </a:r>
            <a:r>
              <a:rPr lang="en-GB" sz="1800" dirty="0"/>
              <a:t>: Ana </a:t>
            </a:r>
            <a:r>
              <a:rPr lang="en-GB" sz="1800" dirty="0" err="1"/>
              <a:t>Lúcia</a:t>
            </a:r>
            <a:r>
              <a:rPr lang="en-GB" sz="1800" dirty="0"/>
              <a:t> nº1 e </a:t>
            </a:r>
            <a:r>
              <a:rPr lang="en-GB" sz="1800" dirty="0" err="1"/>
              <a:t>Letícia</a:t>
            </a:r>
            <a:r>
              <a:rPr lang="en-GB" sz="1800" dirty="0"/>
              <a:t> Abreu nº9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4508" t="3175" r="-3429" b="-11112"/>
          <a:stretch/>
        </p:blipFill>
        <p:spPr>
          <a:xfrm>
            <a:off x="9141419" y="3801291"/>
            <a:ext cx="2815450" cy="2664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844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D9A66-7D28-3BC6-6E71-65501366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522" y="521208"/>
            <a:ext cx="9281160" cy="1316736"/>
          </a:xfrm>
        </p:spPr>
        <p:txBody>
          <a:bodyPr>
            <a:normAutofit/>
          </a:bodyPr>
          <a:lstStyle/>
          <a:p>
            <a:r>
              <a:rPr lang="pt-PT" sz="5400" dirty="0"/>
              <a:t>António Zambujo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1435937-F651-5606-0D4C-CC8C3624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4251" y="2126973"/>
            <a:ext cx="6729749" cy="2787066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Nascimento: </a:t>
            </a:r>
            <a:r>
              <a:rPr lang="pt-PT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19 de setembro de 1975 (idade 47 anos), </a:t>
            </a:r>
            <a:r>
              <a:rPr lang="pt-PT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</a:rPr>
              <a:t>Beja;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b="0" dirty="0">
                <a:solidFill>
                  <a:schemeClr val="accent4">
                    <a:lumMod val="75000"/>
                  </a:schemeClr>
                </a:solidFill>
              </a:rPr>
              <a:t>Músico português;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b="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PT" b="0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onhecido </a:t>
            </a:r>
            <a:r>
              <a:rPr lang="pt-PT" b="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Brasil atualmente;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chemeClr val="accent4">
                    <a:lumMod val="75000"/>
                  </a:schemeClr>
                </a:solidFill>
              </a:rPr>
              <a:t>Ano  de lançamento de “Ó sino da minha alma” : </a:t>
            </a:r>
            <a:r>
              <a:rPr lang="pt-PT" b="0" dirty="0">
                <a:solidFill>
                  <a:schemeClr val="accent4">
                    <a:lumMod val="75000"/>
                  </a:schemeClr>
                </a:solidFill>
              </a:rPr>
              <a:t>2004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PT" b="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pt-PT" b="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t-PT" b="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t-PT" b="0" i="0" u="none" strike="noStrike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C6BB6B-8EAA-85DE-9907-974A294E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848" y="2290109"/>
            <a:ext cx="2642152" cy="26239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1A9E9C-C687-ED13-2661-3D3BD2185357}"/>
              </a:ext>
            </a:extLst>
          </p:cNvPr>
          <p:cNvSpPr txBox="1"/>
          <p:nvPr/>
        </p:nvSpPr>
        <p:spPr>
          <a:xfrm>
            <a:off x="632606" y="5325521"/>
            <a:ext cx="109267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 da música:</a:t>
            </a:r>
          </a:p>
          <a:p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CC66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https://www.youtube.com/watch?v=xa599MS9AKU&amp;ab_channel=AntonioZambujo-Topic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325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400" y="849085"/>
            <a:ext cx="10895731" cy="774626"/>
          </a:xfrm>
        </p:spPr>
        <p:txBody>
          <a:bodyPr>
            <a:normAutofit fontScale="90000"/>
          </a:bodyPr>
          <a:lstStyle/>
          <a:p>
            <a:r>
              <a:rPr lang="pt-PT" dirty="0"/>
              <a:t>“Ó sino da minha aldeia”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06317" y="2090056"/>
            <a:ext cx="3724221" cy="3797372"/>
          </a:xfrm>
        </p:spPr>
        <p:txBody>
          <a:bodyPr>
            <a:normAutofit/>
          </a:bodyPr>
          <a:lstStyle/>
          <a:p>
            <a:r>
              <a:rPr lang="pt-PT" sz="1900" dirty="0"/>
              <a:t>Ó sino da minha aldeia,</a:t>
            </a:r>
            <a:br>
              <a:rPr lang="pt-PT" sz="1900" dirty="0"/>
            </a:br>
            <a:r>
              <a:rPr lang="pt-PT" sz="1900" dirty="0"/>
              <a:t>Dolente na tarde calma,</a:t>
            </a:r>
            <a:br>
              <a:rPr lang="pt-PT" sz="1900" dirty="0"/>
            </a:br>
            <a:r>
              <a:rPr lang="pt-PT" sz="1900" dirty="0"/>
              <a:t>Cada tua badalada</a:t>
            </a:r>
            <a:br>
              <a:rPr lang="pt-PT" sz="1900" dirty="0"/>
            </a:br>
            <a:r>
              <a:rPr lang="pt-PT" sz="1900" dirty="0"/>
              <a:t>Soa dentro da minha alma.</a:t>
            </a:r>
          </a:p>
          <a:p>
            <a:endParaRPr lang="en-GB" sz="1900" dirty="0"/>
          </a:p>
          <a:p>
            <a:r>
              <a:rPr lang="pt-PT" sz="1900" dirty="0"/>
              <a:t>E é tão lento o teu soar,</a:t>
            </a:r>
            <a:br>
              <a:rPr lang="pt-PT" sz="1900" dirty="0"/>
            </a:br>
            <a:r>
              <a:rPr lang="pt-PT" sz="1900" dirty="0"/>
              <a:t>Tão como triste da vida,</a:t>
            </a:r>
            <a:br>
              <a:rPr lang="pt-PT" sz="1900" dirty="0"/>
            </a:br>
            <a:r>
              <a:rPr lang="pt-PT" sz="1900" dirty="0"/>
              <a:t>Que já a primeira pancada</a:t>
            </a:r>
            <a:br>
              <a:rPr lang="pt-PT" sz="1900" dirty="0"/>
            </a:br>
            <a:r>
              <a:rPr lang="pt-PT" sz="1900" dirty="0"/>
              <a:t>Tem o som de repetida.</a:t>
            </a:r>
            <a:endParaRPr lang="en-GB" sz="1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49439" y="2090056"/>
            <a:ext cx="41931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Por mais que me tanjas perto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Quando passo, sempre errante,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És para mim como um sonho,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Soas-me na alma distante.</a:t>
            </a:r>
          </a:p>
          <a:p>
            <a:endParaRPr lang="en-GB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E a cada pancada tua,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Vibrante no céu aberto,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Sinto mais longe o passado,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Sinto a saudade mais perto.</a:t>
            </a:r>
            <a:endParaRPr lang="en-GB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6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C87BC-3F75-57E9-97E0-BF3B4929F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647" y="1485232"/>
            <a:ext cx="9966960" cy="3035808"/>
          </a:xfrm>
        </p:spPr>
        <p:txBody>
          <a:bodyPr/>
          <a:lstStyle/>
          <a:p>
            <a:r>
              <a:rPr lang="pt-PT" dirty="0"/>
              <a:t>Análise interna</a:t>
            </a:r>
          </a:p>
        </p:txBody>
      </p:sp>
    </p:spTree>
    <p:extLst>
      <p:ext uri="{BB962C8B-B14F-4D97-AF65-F5344CB8AC3E}">
        <p14:creationId xmlns:p14="http://schemas.microsoft.com/office/powerpoint/2010/main" val="60661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93065" y="1293505"/>
            <a:ext cx="3724221" cy="3797372"/>
          </a:xfrm>
        </p:spPr>
        <p:txBody>
          <a:bodyPr>
            <a:normAutofit/>
          </a:bodyPr>
          <a:lstStyle/>
          <a:p>
            <a:r>
              <a:rPr lang="pt-PT" sz="1900" dirty="0"/>
              <a:t>Ó sino da minha aldeia,</a:t>
            </a:r>
            <a:br>
              <a:rPr lang="pt-PT" sz="1900" dirty="0"/>
            </a:br>
            <a:r>
              <a:rPr lang="pt-PT" sz="1900" dirty="0"/>
              <a:t>Dolente na tarde calma,</a:t>
            </a:r>
            <a:br>
              <a:rPr lang="pt-PT" sz="1900" dirty="0"/>
            </a:br>
            <a:r>
              <a:rPr lang="pt-PT" sz="1900" dirty="0"/>
              <a:t>Cada tua badalada</a:t>
            </a:r>
            <a:br>
              <a:rPr lang="pt-PT" sz="1900" dirty="0"/>
            </a:br>
            <a:r>
              <a:rPr lang="pt-PT" sz="1900" dirty="0"/>
              <a:t>Soa dentro da minha alma.</a:t>
            </a:r>
          </a:p>
          <a:p>
            <a:endParaRPr lang="en-GB" sz="1900" dirty="0"/>
          </a:p>
          <a:p>
            <a:r>
              <a:rPr lang="pt-PT" sz="1900" dirty="0"/>
              <a:t>E é tão lento o teu soar,</a:t>
            </a:r>
            <a:br>
              <a:rPr lang="pt-PT" sz="1900" dirty="0"/>
            </a:br>
            <a:r>
              <a:rPr lang="pt-PT" sz="1900" dirty="0"/>
              <a:t>Tão como triste da vida,</a:t>
            </a:r>
            <a:br>
              <a:rPr lang="pt-PT" sz="1900" dirty="0"/>
            </a:br>
            <a:r>
              <a:rPr lang="pt-PT" sz="1900" dirty="0"/>
              <a:t>Que já a primeira pancada</a:t>
            </a:r>
            <a:br>
              <a:rPr lang="pt-PT" sz="1900" dirty="0"/>
            </a:br>
            <a:r>
              <a:rPr lang="pt-PT" sz="1900" dirty="0"/>
              <a:t>Tem o som de repetida.</a:t>
            </a:r>
            <a:endParaRPr lang="en-GB" sz="1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15701" y="1293505"/>
            <a:ext cx="41931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Por mais que me tanjas perto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Quando passo, sempre errante,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És para mim como um sonho,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Soas-me na alma distante.</a:t>
            </a:r>
          </a:p>
          <a:p>
            <a:endParaRPr lang="en-GB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E a cada pancada tua,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Vibrante no céu aberto,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Sinto mais longe o passado,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Sinto a saudade mais perto.</a:t>
            </a:r>
            <a:endParaRPr lang="en-GB" sz="19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1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C87BC-3F75-57E9-97E0-BF3B4929F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647" y="1485232"/>
            <a:ext cx="9966960" cy="3035808"/>
          </a:xfrm>
        </p:spPr>
        <p:txBody>
          <a:bodyPr/>
          <a:lstStyle/>
          <a:p>
            <a:r>
              <a:rPr lang="pt-PT" dirty="0"/>
              <a:t>Análise externa</a:t>
            </a:r>
          </a:p>
        </p:txBody>
      </p:sp>
    </p:spTree>
    <p:extLst>
      <p:ext uri="{BB962C8B-B14F-4D97-AF65-F5344CB8AC3E}">
        <p14:creationId xmlns:p14="http://schemas.microsoft.com/office/powerpoint/2010/main" val="254604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93065" y="1293505"/>
            <a:ext cx="3724221" cy="3797372"/>
          </a:xfrm>
        </p:spPr>
        <p:txBody>
          <a:bodyPr>
            <a:normAutofit/>
          </a:bodyPr>
          <a:lstStyle/>
          <a:p>
            <a:r>
              <a:rPr lang="pt-PT" sz="19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sino </a:t>
            </a:r>
            <a:r>
              <a:rPr lang="pt-PT" sz="1900" dirty="0"/>
              <a:t>da minha aldeia,</a:t>
            </a:r>
            <a:br>
              <a:rPr lang="pt-PT" sz="1900" dirty="0"/>
            </a:br>
            <a:r>
              <a:rPr lang="pt-PT" sz="1900" dirty="0"/>
              <a:t>Dolente na tarde calma,</a:t>
            </a:r>
            <a:br>
              <a:rPr lang="pt-PT" sz="1900" dirty="0"/>
            </a:br>
            <a:r>
              <a:rPr lang="pt-PT" sz="1900" dirty="0"/>
              <a:t>Cada tua badalada</a:t>
            </a:r>
            <a:br>
              <a:rPr lang="pt-PT" sz="1900" dirty="0"/>
            </a:br>
            <a:r>
              <a:rPr lang="pt-PT" sz="1900" dirty="0"/>
              <a:t>Soa dentro da minha alma.</a:t>
            </a:r>
          </a:p>
          <a:p>
            <a:endParaRPr lang="en-GB" sz="1900" dirty="0"/>
          </a:p>
          <a:p>
            <a:r>
              <a:rPr lang="pt-PT" sz="1900" dirty="0"/>
              <a:t>E é tão lento o teu soar,</a:t>
            </a:r>
            <a:br>
              <a:rPr lang="pt-PT" sz="1900" dirty="0"/>
            </a:br>
            <a:r>
              <a:rPr lang="pt-PT" sz="1900" dirty="0"/>
              <a:t>Tão</a:t>
            </a:r>
            <a:r>
              <a:rPr lang="pt-PT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9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pt-PT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900" dirty="0"/>
              <a:t>triste da vida,</a:t>
            </a:r>
            <a:br>
              <a:rPr lang="pt-PT" sz="1900" dirty="0"/>
            </a:br>
            <a:r>
              <a:rPr lang="pt-PT" sz="1900" dirty="0"/>
              <a:t>Que já a primeira pancada</a:t>
            </a:r>
            <a:br>
              <a:rPr lang="pt-PT" sz="1900" dirty="0"/>
            </a:br>
            <a:r>
              <a:rPr lang="pt-PT" sz="1900" dirty="0"/>
              <a:t>Tem o som de repetida.</a:t>
            </a:r>
            <a:endParaRPr lang="en-GB" sz="1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02449" y="1293505"/>
            <a:ext cx="41931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Por mais que me tanjas perto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Quando passo, sempre errante,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És para mim </a:t>
            </a:r>
            <a:r>
              <a:rPr lang="pt-P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 um sonho,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Soas-me na alma distante.</a:t>
            </a:r>
          </a:p>
          <a:p>
            <a:endParaRPr lang="en-GB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E a cada pancada tua,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  <a:t>Vibrante no céu aberto,</a:t>
            </a:r>
            <a:br>
              <a:rPr lang="pt-PT" sz="19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PT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Sinto mais longe o passado,</a:t>
            </a:r>
            <a:br>
              <a:rPr lang="pt-PT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PT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Sinto a saudade mais perto.</a:t>
            </a:r>
            <a:endParaRPr lang="en-GB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05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C87BC-3F75-57E9-97E0-BF3B4929F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647" y="1485232"/>
            <a:ext cx="9966960" cy="3035808"/>
          </a:xfrm>
        </p:spPr>
        <p:txBody>
          <a:bodyPr/>
          <a:lstStyle/>
          <a:p>
            <a:r>
              <a:rPr lang="pt-PT" dirty="0"/>
              <a:t>Imagem associada ao poema</a:t>
            </a:r>
          </a:p>
        </p:txBody>
      </p:sp>
    </p:spTree>
    <p:extLst>
      <p:ext uri="{BB962C8B-B14F-4D97-AF65-F5344CB8AC3E}">
        <p14:creationId xmlns:p14="http://schemas.microsoft.com/office/powerpoint/2010/main" val="140781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10">
            <a:extLst>
              <a:ext uri="{FF2B5EF4-FFF2-40B4-BE49-F238E27FC236}">
                <a16:creationId xmlns:a16="http://schemas.microsoft.com/office/drawing/2014/main" id="{6AB9A873-E2B8-FD04-B982-F55F14AD9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88" y="917984"/>
            <a:ext cx="7382282" cy="502203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E3C941D-87FD-DA4B-EE6B-AC337037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66" y="1605837"/>
            <a:ext cx="3337224" cy="3337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FFB6E2-D98A-2E3F-9207-067A593C1F1C}"/>
              </a:ext>
            </a:extLst>
          </p:cNvPr>
          <p:cNvSpPr txBox="1"/>
          <p:nvPr/>
        </p:nvSpPr>
        <p:spPr>
          <a:xfrm>
            <a:off x="399888" y="61233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Igreja mineira de Athayde </a:t>
            </a:r>
            <a:r>
              <a:rPr lang="pt-PT" sz="2000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PT" sz="20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opes</a:t>
            </a:r>
            <a:endParaRPr lang="pt-PT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2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103</TotalTime>
  <Words>97</Words>
  <Application>Microsoft Office PowerPoint</Application>
  <PresentationFormat>Ecrã Panorâmico</PresentationFormat>
  <Paragraphs>38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Bookman Old Style</vt:lpstr>
      <vt:lpstr>Calibri</vt:lpstr>
      <vt:lpstr>Century Gothic</vt:lpstr>
      <vt:lpstr>Courier New</vt:lpstr>
      <vt:lpstr>Times New Roman</vt:lpstr>
      <vt:lpstr>Wingdings</vt:lpstr>
      <vt:lpstr>Tipo de Madeira</vt:lpstr>
      <vt:lpstr>“Ó sino da minha aldeia”</vt:lpstr>
      <vt:lpstr>António Zambujo</vt:lpstr>
      <vt:lpstr>“Ó sino da minha aldeia”</vt:lpstr>
      <vt:lpstr>Análise interna</vt:lpstr>
      <vt:lpstr>Apresentação do PowerPoint</vt:lpstr>
      <vt:lpstr>Análise externa</vt:lpstr>
      <vt:lpstr>Apresentação do PowerPoint</vt:lpstr>
      <vt:lpstr>Imagem associada ao poema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“Ó sino da minha aldeia”</dc:title>
  <dc:creator>ALUNO</dc:creator>
  <cp:lastModifiedBy>Lurdes Fátima Alves Ferro</cp:lastModifiedBy>
  <cp:revision>4</cp:revision>
  <dcterms:created xsi:type="dcterms:W3CDTF">2022-12-02T11:00:01Z</dcterms:created>
  <dcterms:modified xsi:type="dcterms:W3CDTF">2022-12-05T09:07:58Z</dcterms:modified>
</cp:coreProperties>
</file>