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7" r:id="rId7"/>
    <p:sldId id="265" r:id="rId8"/>
    <p:sldId id="262" r:id="rId9"/>
    <p:sldId id="263" r:id="rId10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30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F757DC-C466-5088-FEE0-FF027E9EE1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464B105-F303-16F1-AFCA-08DF07C54B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A0C592A5-333A-B208-BA99-3457DB489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EDBBB-632D-4568-9052-E83F53444D03}" type="datetimeFigureOut">
              <a:rPr lang="pt-PT" smtClean="0"/>
              <a:t>05/06/2023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FD412941-78AA-CFAC-2F32-33A8EE1DE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C6C298A4-7CF3-3E7E-7465-F4701DCA7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D7C73-258C-41A7-B5FE-5E04A8ECF10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84725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524AC2-C1B2-0B89-4A1D-DBB8D21D1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DD9DECB0-2547-4558-9F5E-BB58BABFBD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6386576E-63C3-8D91-7122-AAE1C01BE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EDBBB-632D-4568-9052-E83F53444D03}" type="datetimeFigureOut">
              <a:rPr lang="pt-PT" smtClean="0"/>
              <a:t>05/06/2023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A0ABF569-E745-2BD9-CD12-653FD5C82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D3D1434F-49C8-6357-C71D-5CA05B07C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D7C73-258C-41A7-B5FE-5E04A8ECF10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15603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60F32AA-2B56-4B38-2FF5-A7926A573A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1CA959FB-E2E3-30C5-8039-B76B7A56CB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F75951BC-C8AA-FB64-B0FD-939FABB5F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EDBBB-632D-4568-9052-E83F53444D03}" type="datetimeFigureOut">
              <a:rPr lang="pt-PT" smtClean="0"/>
              <a:t>05/06/2023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50275864-D127-9E7F-7A5F-4FD18D74A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17D7A13D-FC72-643B-597B-7FF2AFAF5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D7C73-258C-41A7-B5FE-5E04A8ECF10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79506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B8DC65-321B-FC97-B728-15C152828A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F7DFD283-BFD7-FF90-342D-6B1F72383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676761E4-0122-2AF8-4CD1-A89B6AA1A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EDBBB-632D-4568-9052-E83F53444D03}" type="datetimeFigureOut">
              <a:rPr lang="pt-PT" smtClean="0"/>
              <a:t>05/06/2023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09B1F2CC-E921-DDDF-5841-9E259585A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374AC0AE-7E3B-942A-4C75-6F6C49992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D7C73-258C-41A7-B5FE-5E04A8ECF10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38806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6E83744-818D-5822-4972-8845EB656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7426A770-B771-F475-6569-576F7AE97D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F2E3DB8C-315A-89B4-F1E9-F457001EB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EDBBB-632D-4568-9052-E83F53444D03}" type="datetimeFigureOut">
              <a:rPr lang="pt-PT" smtClean="0"/>
              <a:t>05/06/2023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DC004E43-952C-9645-6C86-CC6E9D796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B956A6A3-C775-7D61-F30E-E75084661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D7C73-258C-41A7-B5FE-5E04A8ECF10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63523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EB9682-33D3-A666-A44C-1842BE623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6A48760E-619D-FCC1-DB00-54379F5987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5ACA2C8D-5AAE-81F3-5910-1E2C981780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C6D8B08A-C958-EED8-BE5F-1AAF673DD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EDBBB-632D-4568-9052-E83F53444D03}" type="datetimeFigureOut">
              <a:rPr lang="pt-PT" smtClean="0"/>
              <a:t>05/06/2023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EADE4433-5289-E986-B54E-5035F2653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F6364529-6223-EC05-BCEF-3BE40F3E1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D7C73-258C-41A7-B5FE-5E04A8ECF10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76747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3D2191-C688-FBFE-0610-A46BA4800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21CC9A28-9326-3062-9A7A-1A57F4CBCC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5F45EEE9-A54E-28F8-4306-FC530F6FB8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33AF9C83-DC93-0D98-B6FB-9295AB896F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5AD49855-33CF-2962-5756-43C98348DB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CBF96BDF-7098-DD3C-85FE-5B1FB9CDF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EDBBB-632D-4568-9052-E83F53444D03}" type="datetimeFigureOut">
              <a:rPr lang="pt-PT" smtClean="0"/>
              <a:t>05/06/2023</a:t>
            </a:fld>
            <a:endParaRPr lang="pt-PT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E3193C9C-FB92-3868-28DD-7632C78D2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72189BB2-3EC3-B40B-5B84-0449F063C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D7C73-258C-41A7-B5FE-5E04A8ECF10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3215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2F9370-8F97-9DF8-B6C8-1FF68D438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59DD10B2-B2EF-26DD-E977-8F8BF6B93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EDBBB-632D-4568-9052-E83F53444D03}" type="datetimeFigureOut">
              <a:rPr lang="pt-PT" smtClean="0"/>
              <a:t>05/06/2023</a:t>
            </a:fld>
            <a:endParaRPr lang="pt-PT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E3BE92DA-0A6C-4865-4BC6-EA6BED06BE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D63B12D5-73A2-54B9-0D4C-2E8932E82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D7C73-258C-41A7-B5FE-5E04A8ECF10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4007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D110D97E-A9C0-E809-AF7D-82D10B2C7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EDBBB-632D-4568-9052-E83F53444D03}" type="datetimeFigureOut">
              <a:rPr lang="pt-PT" smtClean="0"/>
              <a:t>05/06/2023</a:t>
            </a:fld>
            <a:endParaRPr lang="pt-PT"/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2DDEF7B4-5BDF-B7AB-B816-B18F10627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A3D9EAF0-AD68-1C05-6A8E-368969196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D7C73-258C-41A7-B5FE-5E04A8ECF10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26235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001B7E-767E-7B33-6CF5-891006F64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96126760-FFE7-59DF-8317-69B10D34BE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0A857B74-A37B-4F6A-0FF5-5697992281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1890A744-AA7D-3DE1-6460-4B52132D9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EDBBB-632D-4568-9052-E83F53444D03}" type="datetimeFigureOut">
              <a:rPr lang="pt-PT" smtClean="0"/>
              <a:t>05/06/2023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A457DB59-0836-14AF-7957-C995F9D7B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B62ECD4B-880F-89DB-17B2-E02537CB1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D7C73-258C-41A7-B5FE-5E04A8ECF10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02601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B62B02-E1B7-75E0-4D2B-29D9D795B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Imagem 2">
            <a:extLst>
              <a:ext uri="{FF2B5EF4-FFF2-40B4-BE49-F238E27FC236}">
                <a16:creationId xmlns:a16="http://schemas.microsoft.com/office/drawing/2014/main" id="{27278530-36D2-1E04-F2D4-FC05AF1604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CD41A3D5-47AA-7AAC-A460-3E4462B0BB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2D73D28D-1536-06A0-2DC1-B5907D73A9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EDBBB-632D-4568-9052-E83F53444D03}" type="datetimeFigureOut">
              <a:rPr lang="pt-PT" smtClean="0"/>
              <a:t>05/06/2023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A94AC06A-C869-C580-54F4-9E610D3AE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A3191752-D73D-331E-AAF2-A7B1217BC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D7C73-258C-41A7-B5FE-5E04A8ECF10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77339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6C5A04F9-C67C-61F5-12D7-75B76201E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BF5C7C41-F1C2-3D4B-7DE4-4919F6E568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8873E076-5FE5-BA4D-31F6-F19AC0D4FC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3EDBBB-632D-4568-9052-E83F53444D03}" type="datetimeFigureOut">
              <a:rPr lang="pt-PT" smtClean="0"/>
              <a:t>05/06/2023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704D82DA-D998-DDD6-FBF0-9817FA6E55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DD03AF4B-EC36-8C8D-4A04-DE73DA668C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4D7C73-258C-41A7-B5FE-5E04A8ECF10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34119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Ykrw4Z2RXio?feature=oembed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6.xml"/><Relationship Id="rId1" Type="http://schemas.openxmlformats.org/officeDocument/2006/relationships/video" Target="https://www.youtube.com/embed/3-tJQ1bPIZA?feature=oembed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305C00F5-9514-5EB2-EEF7-048AF6C634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6236" y="0"/>
            <a:ext cx="5115339" cy="734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871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ultimédia Online 2" title="Filme | O Coro">
            <a:hlinkClick r:id="" action="ppaction://media"/>
            <a:extLst>
              <a:ext uri="{FF2B5EF4-FFF2-40B4-BE49-F238E27FC236}">
                <a16:creationId xmlns:a16="http://schemas.microsoft.com/office/drawing/2014/main" id="{64591505-BC9C-AF54-F5F7-703BC705B71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-68725" y="0"/>
            <a:ext cx="12260725" cy="6927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322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AD535C-0198-74C0-AC0D-7A74480A4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85455"/>
            <a:ext cx="12192000" cy="1325563"/>
          </a:xfrm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pt-PT" sz="7200" dirty="0"/>
              <a:t>Elenco do filme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3F56CD1-3674-B395-A2D2-72BDDA7E18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631" t="31265" r="5977" b="32418"/>
          <a:stretch/>
        </p:blipFill>
        <p:spPr>
          <a:xfrm>
            <a:off x="-1" y="2531166"/>
            <a:ext cx="12192001" cy="3021496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9053C695-0376-B77B-0160-7842227D00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826" t="34388" r="77367" b="31199"/>
          <a:stretch/>
        </p:blipFill>
        <p:spPr>
          <a:xfrm>
            <a:off x="4644960" y="2610679"/>
            <a:ext cx="1451039" cy="2862469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6EB4A1CC-58CA-494C-24D9-DAC34D3CDE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044" t="35549" r="67717" b="31005"/>
          <a:stretch/>
        </p:blipFill>
        <p:spPr>
          <a:xfrm>
            <a:off x="7593495" y="2693309"/>
            <a:ext cx="1351722" cy="2697208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D0BD9903-550E-008C-3DC5-B1C7C6C5D9F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044" t="35425" r="57065" b="29313"/>
          <a:stretch/>
        </p:blipFill>
        <p:spPr>
          <a:xfrm>
            <a:off x="9028081" y="2693309"/>
            <a:ext cx="1582238" cy="317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460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423BE8-CFEB-0D5F-7AF9-A69A61535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51992"/>
            <a:ext cx="5459896" cy="1577008"/>
          </a:xfrm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/>
          <a:p>
            <a:pPr algn="ctr"/>
            <a:r>
              <a:rPr lang="pt-PT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Sinopse do filme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BCEAD86-BF71-AD1B-F244-898B672899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2583" y="0"/>
            <a:ext cx="4779417" cy="6858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8DF3E2D8-5927-AE80-6315-F9B5C67132CC}"/>
              </a:ext>
            </a:extLst>
          </p:cNvPr>
          <p:cNvSpPr txBox="1"/>
          <p:nvPr/>
        </p:nvSpPr>
        <p:spPr>
          <a:xfrm>
            <a:off x="304799" y="3777734"/>
            <a:ext cx="46117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pt-PT" sz="2400" dirty="0"/>
              <a:t>2014 ‧ Drama/Música ‧ 1h 43m</a:t>
            </a:r>
          </a:p>
        </p:txBody>
      </p:sp>
    </p:spTree>
    <p:extLst>
      <p:ext uri="{BB962C8B-B14F-4D97-AF65-F5344CB8AC3E}">
        <p14:creationId xmlns:p14="http://schemas.microsoft.com/office/powerpoint/2010/main" val="3511778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9F099D-A0A1-38ED-2320-5D397C25A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27149"/>
            <a:ext cx="6533322" cy="2003702"/>
          </a:xfrm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r>
              <a:rPr lang="pt-PT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Contextualização</a:t>
            </a:r>
            <a:endParaRPr lang="pt-PT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9F76EA0-8124-27CA-6170-41C2DC02C0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2736" y="0"/>
            <a:ext cx="47792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774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9F099D-A0A1-38ED-2320-5D397C25A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423853"/>
            <a:ext cx="8072849" cy="1570085"/>
          </a:xfrm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r>
              <a:rPr lang="pt-PT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“Caminho da virtude, </a:t>
            </a:r>
            <a:r>
              <a:rPr lang="pt-PT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alto </a:t>
            </a:r>
            <a:r>
              <a:rPr lang="pt-PT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fragoso.</a:t>
            </a:r>
            <a:br>
              <a:rPr lang="pt-PT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PT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Mas, no fim, doce, alegre e deleitoso.”</a:t>
            </a:r>
            <a:endParaRPr lang="pt-PT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3749" y="2653394"/>
            <a:ext cx="3688251" cy="4204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61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C05428-30CC-500F-31B6-FE9FA7EF34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90342"/>
            <a:ext cx="7394713" cy="1325563"/>
          </a:xfrm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pt-PT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Momentos </a:t>
            </a:r>
            <a:r>
              <a:rPr lang="pt-PT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mais </a:t>
            </a:r>
            <a:r>
              <a:rPr lang="pt-PT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marcantes</a:t>
            </a:r>
            <a:endParaRPr lang="pt-PT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17AA588-A90A-CCE9-AE4B-2CE90D3FB2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934" b="13965"/>
          <a:stretch/>
        </p:blipFill>
        <p:spPr>
          <a:xfrm>
            <a:off x="4660440" y="3812830"/>
            <a:ext cx="7338759" cy="2852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65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ultimédia Online 2" title="O Coro - Filme completo e Dublado">
            <a:hlinkClick r:id="" action="ppaction://media"/>
            <a:extLst>
              <a:ext uri="{FF2B5EF4-FFF2-40B4-BE49-F238E27FC236}">
                <a16:creationId xmlns:a16="http://schemas.microsoft.com/office/drawing/2014/main" id="{13BB0BBA-1BFA-56E5-486E-BF406176AC78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10933"/>
            <a:ext cx="12118703" cy="6847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348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09FF29-5A85-C11F-A329-F7568D0FD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329761"/>
            <a:ext cx="7977809" cy="1325563"/>
          </a:xfrm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r>
              <a:rPr lang="pt-PT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Opinião geral sobre o filme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676FC40-EF9C-667B-F472-53CCC63629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7226" y="2194271"/>
            <a:ext cx="3264774" cy="4663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620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30</Words>
  <Application>Microsoft Office PowerPoint</Application>
  <PresentationFormat>Ecrã Panorâmico</PresentationFormat>
  <Paragraphs>7</Paragraphs>
  <Slides>9</Slides>
  <Notes>0</Notes>
  <HiddenSlides>0</HiddenSlides>
  <MMClips>2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Tema do Office</vt:lpstr>
      <vt:lpstr>Apresentação do PowerPoint</vt:lpstr>
      <vt:lpstr>Apresentação do PowerPoint</vt:lpstr>
      <vt:lpstr>Elenco do filme </vt:lpstr>
      <vt:lpstr>Sinopse do filme</vt:lpstr>
      <vt:lpstr>Contextualização</vt:lpstr>
      <vt:lpstr>“Caminho da virtude, alto e fragoso. Mas, no fim, doce, alegre e deleitoso.”</vt:lpstr>
      <vt:lpstr>Momentos mais marcantes</vt:lpstr>
      <vt:lpstr>Apresentação do PowerPoint</vt:lpstr>
      <vt:lpstr>Opinião geral sobre o filme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“O Coro”</dc:title>
  <dc:creator>carina faria</dc:creator>
  <cp:lastModifiedBy>Utilizador</cp:lastModifiedBy>
  <cp:revision>11</cp:revision>
  <dcterms:created xsi:type="dcterms:W3CDTF">2023-03-11T16:33:08Z</dcterms:created>
  <dcterms:modified xsi:type="dcterms:W3CDTF">2023-06-05T17:14:09Z</dcterms:modified>
</cp:coreProperties>
</file>