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8"/>
  </p:notesMasterIdLst>
  <p:sldIdLst>
    <p:sldId id="256" r:id="rId2"/>
    <p:sldId id="291" r:id="rId3"/>
    <p:sldId id="290" r:id="rId4"/>
    <p:sldId id="292" r:id="rId5"/>
    <p:sldId id="293" r:id="rId6"/>
    <p:sldId id="294" r:id="rId7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Fira Sans" panose="020B0503050000020004" pitchFamily="34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62">
          <p15:clr>
            <a:srgbClr val="A4A3A4"/>
          </p15:clr>
        </p15:guide>
        <p15:guide id="2" pos="2868">
          <p15:clr>
            <a:srgbClr val="A4A3A4"/>
          </p15:clr>
        </p15:guide>
        <p15:guide id="3" pos="281">
          <p15:clr>
            <a:srgbClr val="9AA0A6"/>
          </p15:clr>
        </p15:guide>
        <p15:guide id="4" orient="horz" pos="261">
          <p15:clr>
            <a:srgbClr val="9AA0A6"/>
          </p15:clr>
        </p15:guide>
        <p15:guide id="5" orient="horz" pos="2979">
          <p15:clr>
            <a:srgbClr val="9AA0A6"/>
          </p15:clr>
        </p15:guide>
        <p15:guide id="6" pos="5471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5" d="100"/>
          <a:sy n="95" d="100"/>
        </p:scale>
        <p:origin x="1090" y="269"/>
      </p:cViewPr>
      <p:guideLst>
        <p:guide orient="horz" pos="1662"/>
        <p:guide pos="2868"/>
        <p:guide pos="281"/>
        <p:guide orient="horz" pos="261"/>
        <p:guide orient="horz" pos="2979"/>
        <p:guide pos="547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98f94f5640_0_9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98f94f5640_0_9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091880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 txBox="1"/>
          <p:nvPr/>
        </p:nvSpPr>
        <p:spPr>
          <a:xfrm>
            <a:off x="453629" y="376427"/>
            <a:ext cx="8236742" cy="2053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1" algn="ctr">
              <a:spcAft>
                <a:spcPts val="800"/>
              </a:spcAft>
            </a:pPr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EBS/ PE da Calheta</a:t>
            </a:r>
          </a:p>
          <a:p>
            <a:pPr lvl="1" algn="ctr">
              <a:spcAft>
                <a:spcPts val="800"/>
              </a:spcAft>
            </a:pPr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2022/ 2023</a:t>
            </a:r>
          </a:p>
          <a:p>
            <a:pPr lvl="1" algn="ctr">
              <a:spcAft>
                <a:spcPts val="800"/>
              </a:spcAft>
            </a:pPr>
            <a:r>
              <a:rPr lang="pt-P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EDUCAÇÃO FÍSICA – 12º ANO</a:t>
            </a:r>
            <a:endParaRPr lang="pt-P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ctr">
              <a:spcAft>
                <a:spcPts val="800"/>
              </a:spcAft>
            </a:pPr>
            <a:r>
              <a:rPr lang="pt-P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Docente:</a:t>
            </a:r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Luís Carlos Silva</a:t>
            </a:r>
          </a:p>
          <a:p>
            <a:pPr lvl="1" algn="ctr">
              <a:spcAft>
                <a:spcPts val="800"/>
              </a:spcAft>
            </a:pPr>
            <a:r>
              <a:rPr lang="pt-P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Discentes:</a:t>
            </a:r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Ana Lúcia Mendes, Letícia Abreu, Letícia Jardim e Maria João Rodrigues</a:t>
            </a: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3600" b="1" dirty="0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BE7EB8F-182D-7E0B-5BE9-E4FA25604C13}"/>
              </a:ext>
            </a:extLst>
          </p:cNvPr>
          <p:cNvSpPr txBox="1"/>
          <p:nvPr/>
        </p:nvSpPr>
        <p:spPr>
          <a:xfrm>
            <a:off x="728663" y="2571750"/>
            <a:ext cx="796170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PT" sz="2400" b="1" dirty="0">
                <a:solidFill>
                  <a:schemeClr val="accent3">
                    <a:lumMod val="75000"/>
                  </a:schemeClr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Violência (dos espetadores e dos atletas) vs Espírito desportivo</a:t>
            </a:r>
            <a:endParaRPr lang="pt-PT" sz="2400" dirty="0">
              <a:solidFill>
                <a:schemeClr val="accent3">
                  <a:lumMod val="7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026" name="Picture 2" descr="Escola BS/PE Calheta | Calheta">
            <a:extLst>
              <a:ext uri="{FF2B5EF4-FFF2-40B4-BE49-F238E27FC236}">
                <a16:creationId xmlns:a16="http://schemas.microsoft.com/office/drawing/2014/main" id="{D7677294-468C-E3AC-7F36-48B9AEB544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1944" y="162051"/>
            <a:ext cx="1212056" cy="42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ducação Desportiva :: Educação Física">
            <a:extLst>
              <a:ext uri="{FF2B5EF4-FFF2-40B4-BE49-F238E27FC236}">
                <a16:creationId xmlns:a16="http://schemas.microsoft.com/office/drawing/2014/main" id="{73CA9329-22EA-BDC8-0E8A-94155D77F0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354" y="3402747"/>
            <a:ext cx="2079292" cy="153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768C5A-0C6B-C617-79A3-43CD2F67C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1292" y="2144138"/>
            <a:ext cx="4700127" cy="841800"/>
          </a:xfrm>
        </p:spPr>
        <p:txBody>
          <a:bodyPr/>
          <a:lstStyle/>
          <a:p>
            <a:r>
              <a:rPr lang="pt-PT" b="1" dirty="0">
                <a:solidFill>
                  <a:schemeClr val="accent3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Introdução</a:t>
            </a:r>
          </a:p>
        </p:txBody>
      </p:sp>
      <p:grpSp>
        <p:nvGrpSpPr>
          <p:cNvPr id="5" name="Google Shape;1090;p26">
            <a:extLst>
              <a:ext uri="{FF2B5EF4-FFF2-40B4-BE49-F238E27FC236}">
                <a16:creationId xmlns:a16="http://schemas.microsoft.com/office/drawing/2014/main" id="{E5978FCE-CD48-1472-C03E-7A26AE4B8A76}"/>
              </a:ext>
            </a:extLst>
          </p:cNvPr>
          <p:cNvGrpSpPr/>
          <p:nvPr/>
        </p:nvGrpSpPr>
        <p:grpSpPr>
          <a:xfrm rot="16200000">
            <a:off x="-1627091" y="2484112"/>
            <a:ext cx="4524224" cy="337283"/>
            <a:chOff x="446306" y="1080006"/>
            <a:chExt cx="4848075" cy="361426"/>
          </a:xfrm>
        </p:grpSpPr>
        <p:grpSp>
          <p:nvGrpSpPr>
            <p:cNvPr id="6" name="Google Shape;1091;p26">
              <a:extLst>
                <a:ext uri="{FF2B5EF4-FFF2-40B4-BE49-F238E27FC236}">
                  <a16:creationId xmlns:a16="http://schemas.microsoft.com/office/drawing/2014/main" id="{1FC2CCA3-3912-B20E-CEB7-DC63A00D1EA3}"/>
                </a:ext>
              </a:extLst>
            </p:cNvPr>
            <p:cNvGrpSpPr/>
            <p:nvPr/>
          </p:nvGrpSpPr>
          <p:grpSpPr>
            <a:xfrm>
              <a:off x="446306" y="1080006"/>
              <a:ext cx="722375" cy="361426"/>
              <a:chOff x="446306" y="1080006"/>
              <a:chExt cx="722375" cy="361426"/>
            </a:xfrm>
          </p:grpSpPr>
          <p:sp>
            <p:nvSpPr>
              <p:cNvPr id="47" name="Google Shape;1092;p26">
                <a:extLst>
                  <a:ext uri="{FF2B5EF4-FFF2-40B4-BE49-F238E27FC236}">
                    <a16:creationId xmlns:a16="http://schemas.microsoft.com/office/drawing/2014/main" id="{3A6A5C94-23E2-6B7D-4848-E1685129AB7E}"/>
                  </a:ext>
                </a:extLst>
              </p:cNvPr>
              <p:cNvSpPr/>
              <p:nvPr/>
            </p:nvSpPr>
            <p:spPr>
              <a:xfrm>
                <a:off x="446306" y="1232680"/>
                <a:ext cx="59374" cy="5536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235" extrusionOk="0">
                    <a:moveTo>
                      <a:pt x="17" y="1"/>
                    </a:moveTo>
                    <a:lnTo>
                      <a:pt x="17" y="2"/>
                    </a:lnTo>
                    <a:cubicBezTo>
                      <a:pt x="8" y="2"/>
                      <a:pt x="1" y="10"/>
                      <a:pt x="1" y="19"/>
                    </a:cubicBezTo>
                    <a:lnTo>
                      <a:pt x="1" y="217"/>
                    </a:lnTo>
                    <a:cubicBezTo>
                      <a:pt x="1" y="227"/>
                      <a:pt x="8" y="234"/>
                      <a:pt x="17" y="234"/>
                    </a:cubicBezTo>
                    <a:lnTo>
                      <a:pt x="252" y="234"/>
                    </a:lnTo>
                    <a:lnTo>
                      <a:pt x="25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1093;p26">
                <a:extLst>
                  <a:ext uri="{FF2B5EF4-FFF2-40B4-BE49-F238E27FC236}">
                    <a16:creationId xmlns:a16="http://schemas.microsoft.com/office/drawing/2014/main" id="{4761DACC-62E4-A57A-A176-4324C6C5FAE7}"/>
                  </a:ext>
                </a:extLst>
              </p:cNvPr>
              <p:cNvSpPr/>
              <p:nvPr/>
            </p:nvSpPr>
            <p:spPr>
              <a:xfrm>
                <a:off x="530889" y="1232916"/>
                <a:ext cx="555568" cy="55604"/>
              </a:xfrm>
              <a:custGeom>
                <a:avLst/>
                <a:gdLst/>
                <a:ahLst/>
                <a:cxnLst/>
                <a:rect l="l" t="t" r="r" b="b"/>
                <a:pathLst>
                  <a:path w="2358" h="236" extrusionOk="0">
                    <a:moveTo>
                      <a:pt x="1" y="1"/>
                    </a:moveTo>
                    <a:lnTo>
                      <a:pt x="1" y="235"/>
                    </a:lnTo>
                    <a:lnTo>
                      <a:pt x="2357" y="235"/>
                    </a:lnTo>
                    <a:lnTo>
                      <a:pt x="235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1094;p26">
                <a:extLst>
                  <a:ext uri="{FF2B5EF4-FFF2-40B4-BE49-F238E27FC236}">
                    <a16:creationId xmlns:a16="http://schemas.microsoft.com/office/drawing/2014/main" id="{A53A87E8-8012-6938-12BA-4DF1C3C2D836}"/>
                  </a:ext>
                </a:extLst>
              </p:cNvPr>
              <p:cNvSpPr/>
              <p:nvPr/>
            </p:nvSpPr>
            <p:spPr>
              <a:xfrm>
                <a:off x="557513" y="1080006"/>
                <a:ext cx="73510" cy="361426"/>
              </a:xfrm>
              <a:custGeom>
                <a:avLst/>
                <a:gdLst/>
                <a:ahLst/>
                <a:cxnLst/>
                <a:rect l="l" t="t" r="r" b="b"/>
                <a:pathLst>
                  <a:path w="312" h="1534" extrusionOk="0">
                    <a:moveTo>
                      <a:pt x="1" y="0"/>
                    </a:moveTo>
                    <a:lnTo>
                      <a:pt x="1" y="1534"/>
                    </a:lnTo>
                    <a:lnTo>
                      <a:pt x="312" y="1534"/>
                    </a:lnTo>
                    <a:lnTo>
                      <a:pt x="31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1095;p26">
                <a:extLst>
                  <a:ext uri="{FF2B5EF4-FFF2-40B4-BE49-F238E27FC236}">
                    <a16:creationId xmlns:a16="http://schemas.microsoft.com/office/drawing/2014/main" id="{363AC5ED-CD5A-7EAF-75CB-FA90A1BB3BA4}"/>
                  </a:ext>
                </a:extLst>
              </p:cNvPr>
              <p:cNvSpPr/>
              <p:nvPr/>
            </p:nvSpPr>
            <p:spPr>
              <a:xfrm>
                <a:off x="475757" y="1133489"/>
                <a:ext cx="59374" cy="25398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078" extrusionOk="0">
                    <a:moveTo>
                      <a:pt x="1" y="0"/>
                    </a:moveTo>
                    <a:lnTo>
                      <a:pt x="1" y="1078"/>
                    </a:lnTo>
                    <a:lnTo>
                      <a:pt x="251" y="1078"/>
                    </a:lnTo>
                    <a:lnTo>
                      <a:pt x="25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1096;p26">
                <a:extLst>
                  <a:ext uri="{FF2B5EF4-FFF2-40B4-BE49-F238E27FC236}">
                    <a16:creationId xmlns:a16="http://schemas.microsoft.com/office/drawing/2014/main" id="{FCF67DD4-87A0-0F4D-0326-87D3C4848F59}"/>
                  </a:ext>
                </a:extLst>
              </p:cNvPr>
              <p:cNvSpPr/>
              <p:nvPr/>
            </p:nvSpPr>
            <p:spPr>
              <a:xfrm>
                <a:off x="1109307" y="1233152"/>
                <a:ext cx="59374" cy="55604"/>
              </a:xfrm>
              <a:custGeom>
                <a:avLst/>
                <a:gdLst/>
                <a:ahLst/>
                <a:cxnLst/>
                <a:rect l="l" t="t" r="r" b="b"/>
                <a:pathLst>
                  <a:path w="252" h="236" extrusionOk="0">
                    <a:moveTo>
                      <a:pt x="1" y="1"/>
                    </a:moveTo>
                    <a:lnTo>
                      <a:pt x="1" y="235"/>
                    </a:lnTo>
                    <a:lnTo>
                      <a:pt x="235" y="235"/>
                    </a:lnTo>
                    <a:lnTo>
                      <a:pt x="235" y="234"/>
                    </a:lnTo>
                    <a:cubicBezTo>
                      <a:pt x="243" y="234"/>
                      <a:pt x="251" y="226"/>
                      <a:pt x="251" y="216"/>
                    </a:cubicBezTo>
                    <a:lnTo>
                      <a:pt x="251" y="19"/>
                    </a:lnTo>
                    <a:cubicBezTo>
                      <a:pt x="251" y="9"/>
                      <a:pt x="243" y="1"/>
                      <a:pt x="23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1097;p26">
                <a:extLst>
                  <a:ext uri="{FF2B5EF4-FFF2-40B4-BE49-F238E27FC236}">
                    <a16:creationId xmlns:a16="http://schemas.microsoft.com/office/drawing/2014/main" id="{3803EE04-F75D-F002-F689-F9D6E13AB7BB}"/>
                  </a:ext>
                </a:extLst>
              </p:cNvPr>
              <p:cNvSpPr/>
              <p:nvPr/>
            </p:nvSpPr>
            <p:spPr>
              <a:xfrm>
                <a:off x="983964" y="1080006"/>
                <a:ext cx="73275" cy="361426"/>
              </a:xfrm>
              <a:custGeom>
                <a:avLst/>
                <a:gdLst/>
                <a:ahLst/>
                <a:cxnLst/>
                <a:rect l="l" t="t" r="r" b="b"/>
                <a:pathLst>
                  <a:path w="311" h="1534" extrusionOk="0">
                    <a:moveTo>
                      <a:pt x="1" y="0"/>
                    </a:moveTo>
                    <a:lnTo>
                      <a:pt x="1" y="1534"/>
                    </a:lnTo>
                    <a:lnTo>
                      <a:pt x="311" y="1534"/>
                    </a:lnTo>
                    <a:lnTo>
                      <a:pt x="3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1098;p26">
                <a:extLst>
                  <a:ext uri="{FF2B5EF4-FFF2-40B4-BE49-F238E27FC236}">
                    <a16:creationId xmlns:a16="http://schemas.microsoft.com/office/drawing/2014/main" id="{9B025646-5EA3-E55F-5E96-C2768AAD1A29}"/>
                  </a:ext>
                </a:extLst>
              </p:cNvPr>
              <p:cNvSpPr/>
              <p:nvPr/>
            </p:nvSpPr>
            <p:spPr>
              <a:xfrm>
                <a:off x="1079621" y="1133489"/>
                <a:ext cx="59374" cy="25398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078" extrusionOk="0">
                    <a:moveTo>
                      <a:pt x="1" y="0"/>
                    </a:moveTo>
                    <a:lnTo>
                      <a:pt x="1" y="1078"/>
                    </a:lnTo>
                    <a:lnTo>
                      <a:pt x="251" y="1078"/>
                    </a:lnTo>
                    <a:lnTo>
                      <a:pt x="25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" name="Google Shape;1099;p26">
              <a:extLst>
                <a:ext uri="{FF2B5EF4-FFF2-40B4-BE49-F238E27FC236}">
                  <a16:creationId xmlns:a16="http://schemas.microsoft.com/office/drawing/2014/main" id="{CE857B4F-C7A3-773D-7B6A-63AC52C65C3C}"/>
                </a:ext>
              </a:extLst>
            </p:cNvPr>
            <p:cNvGrpSpPr/>
            <p:nvPr/>
          </p:nvGrpSpPr>
          <p:grpSpPr>
            <a:xfrm>
              <a:off x="1271446" y="1080006"/>
              <a:ext cx="722375" cy="361426"/>
              <a:chOff x="446306" y="1080006"/>
              <a:chExt cx="722375" cy="361426"/>
            </a:xfrm>
          </p:grpSpPr>
          <p:sp>
            <p:nvSpPr>
              <p:cNvPr id="40" name="Google Shape;1100;p26">
                <a:extLst>
                  <a:ext uri="{FF2B5EF4-FFF2-40B4-BE49-F238E27FC236}">
                    <a16:creationId xmlns:a16="http://schemas.microsoft.com/office/drawing/2014/main" id="{41AAFFF0-0CDB-9F0B-77E7-51034E1BEC04}"/>
                  </a:ext>
                </a:extLst>
              </p:cNvPr>
              <p:cNvSpPr/>
              <p:nvPr/>
            </p:nvSpPr>
            <p:spPr>
              <a:xfrm>
                <a:off x="446306" y="1232680"/>
                <a:ext cx="59374" cy="5536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235" extrusionOk="0">
                    <a:moveTo>
                      <a:pt x="17" y="1"/>
                    </a:moveTo>
                    <a:lnTo>
                      <a:pt x="17" y="2"/>
                    </a:lnTo>
                    <a:cubicBezTo>
                      <a:pt x="8" y="2"/>
                      <a:pt x="1" y="10"/>
                      <a:pt x="1" y="19"/>
                    </a:cubicBezTo>
                    <a:lnTo>
                      <a:pt x="1" y="217"/>
                    </a:lnTo>
                    <a:cubicBezTo>
                      <a:pt x="1" y="227"/>
                      <a:pt x="8" y="234"/>
                      <a:pt x="17" y="234"/>
                    </a:cubicBezTo>
                    <a:lnTo>
                      <a:pt x="252" y="234"/>
                    </a:lnTo>
                    <a:lnTo>
                      <a:pt x="25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1101;p26">
                <a:extLst>
                  <a:ext uri="{FF2B5EF4-FFF2-40B4-BE49-F238E27FC236}">
                    <a16:creationId xmlns:a16="http://schemas.microsoft.com/office/drawing/2014/main" id="{D39F735F-2B42-DBB8-75FF-30DC1D23DE18}"/>
                  </a:ext>
                </a:extLst>
              </p:cNvPr>
              <p:cNvSpPr/>
              <p:nvPr/>
            </p:nvSpPr>
            <p:spPr>
              <a:xfrm>
                <a:off x="530889" y="1232916"/>
                <a:ext cx="555568" cy="55604"/>
              </a:xfrm>
              <a:custGeom>
                <a:avLst/>
                <a:gdLst/>
                <a:ahLst/>
                <a:cxnLst/>
                <a:rect l="l" t="t" r="r" b="b"/>
                <a:pathLst>
                  <a:path w="2358" h="236" extrusionOk="0">
                    <a:moveTo>
                      <a:pt x="1" y="1"/>
                    </a:moveTo>
                    <a:lnTo>
                      <a:pt x="1" y="235"/>
                    </a:lnTo>
                    <a:lnTo>
                      <a:pt x="2357" y="235"/>
                    </a:lnTo>
                    <a:lnTo>
                      <a:pt x="235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1102;p26">
                <a:extLst>
                  <a:ext uri="{FF2B5EF4-FFF2-40B4-BE49-F238E27FC236}">
                    <a16:creationId xmlns:a16="http://schemas.microsoft.com/office/drawing/2014/main" id="{0BC36A2F-0D46-C6DF-A1F4-2278D35E5EC4}"/>
                  </a:ext>
                </a:extLst>
              </p:cNvPr>
              <p:cNvSpPr/>
              <p:nvPr/>
            </p:nvSpPr>
            <p:spPr>
              <a:xfrm>
                <a:off x="557513" y="1080006"/>
                <a:ext cx="73510" cy="361426"/>
              </a:xfrm>
              <a:custGeom>
                <a:avLst/>
                <a:gdLst/>
                <a:ahLst/>
                <a:cxnLst/>
                <a:rect l="l" t="t" r="r" b="b"/>
                <a:pathLst>
                  <a:path w="312" h="1534" extrusionOk="0">
                    <a:moveTo>
                      <a:pt x="1" y="0"/>
                    </a:moveTo>
                    <a:lnTo>
                      <a:pt x="1" y="1534"/>
                    </a:lnTo>
                    <a:lnTo>
                      <a:pt x="312" y="1534"/>
                    </a:lnTo>
                    <a:lnTo>
                      <a:pt x="31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1103;p26">
                <a:extLst>
                  <a:ext uri="{FF2B5EF4-FFF2-40B4-BE49-F238E27FC236}">
                    <a16:creationId xmlns:a16="http://schemas.microsoft.com/office/drawing/2014/main" id="{7A7D4F2B-5366-E8F3-D0DF-F6F52D34DAED}"/>
                  </a:ext>
                </a:extLst>
              </p:cNvPr>
              <p:cNvSpPr/>
              <p:nvPr/>
            </p:nvSpPr>
            <p:spPr>
              <a:xfrm>
                <a:off x="475757" y="1133489"/>
                <a:ext cx="59374" cy="25398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078" extrusionOk="0">
                    <a:moveTo>
                      <a:pt x="1" y="0"/>
                    </a:moveTo>
                    <a:lnTo>
                      <a:pt x="1" y="1078"/>
                    </a:lnTo>
                    <a:lnTo>
                      <a:pt x="251" y="1078"/>
                    </a:lnTo>
                    <a:lnTo>
                      <a:pt x="25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1104;p26">
                <a:extLst>
                  <a:ext uri="{FF2B5EF4-FFF2-40B4-BE49-F238E27FC236}">
                    <a16:creationId xmlns:a16="http://schemas.microsoft.com/office/drawing/2014/main" id="{EB76046F-762C-785C-29D1-05D4F6563F92}"/>
                  </a:ext>
                </a:extLst>
              </p:cNvPr>
              <p:cNvSpPr/>
              <p:nvPr/>
            </p:nvSpPr>
            <p:spPr>
              <a:xfrm>
                <a:off x="1109307" y="1233152"/>
                <a:ext cx="59374" cy="55604"/>
              </a:xfrm>
              <a:custGeom>
                <a:avLst/>
                <a:gdLst/>
                <a:ahLst/>
                <a:cxnLst/>
                <a:rect l="l" t="t" r="r" b="b"/>
                <a:pathLst>
                  <a:path w="252" h="236" extrusionOk="0">
                    <a:moveTo>
                      <a:pt x="1" y="1"/>
                    </a:moveTo>
                    <a:lnTo>
                      <a:pt x="1" y="235"/>
                    </a:lnTo>
                    <a:lnTo>
                      <a:pt x="235" y="235"/>
                    </a:lnTo>
                    <a:lnTo>
                      <a:pt x="235" y="234"/>
                    </a:lnTo>
                    <a:cubicBezTo>
                      <a:pt x="243" y="234"/>
                      <a:pt x="251" y="226"/>
                      <a:pt x="251" y="216"/>
                    </a:cubicBezTo>
                    <a:lnTo>
                      <a:pt x="251" y="19"/>
                    </a:lnTo>
                    <a:cubicBezTo>
                      <a:pt x="251" y="9"/>
                      <a:pt x="243" y="1"/>
                      <a:pt x="23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1105;p26">
                <a:extLst>
                  <a:ext uri="{FF2B5EF4-FFF2-40B4-BE49-F238E27FC236}">
                    <a16:creationId xmlns:a16="http://schemas.microsoft.com/office/drawing/2014/main" id="{B9BF7E86-2CEC-A5CD-5659-50B9B9213D1D}"/>
                  </a:ext>
                </a:extLst>
              </p:cNvPr>
              <p:cNvSpPr/>
              <p:nvPr/>
            </p:nvSpPr>
            <p:spPr>
              <a:xfrm>
                <a:off x="983964" y="1080006"/>
                <a:ext cx="73275" cy="361426"/>
              </a:xfrm>
              <a:custGeom>
                <a:avLst/>
                <a:gdLst/>
                <a:ahLst/>
                <a:cxnLst/>
                <a:rect l="l" t="t" r="r" b="b"/>
                <a:pathLst>
                  <a:path w="311" h="1534" extrusionOk="0">
                    <a:moveTo>
                      <a:pt x="1" y="0"/>
                    </a:moveTo>
                    <a:lnTo>
                      <a:pt x="1" y="1534"/>
                    </a:lnTo>
                    <a:lnTo>
                      <a:pt x="311" y="1534"/>
                    </a:lnTo>
                    <a:lnTo>
                      <a:pt x="3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1106;p26">
                <a:extLst>
                  <a:ext uri="{FF2B5EF4-FFF2-40B4-BE49-F238E27FC236}">
                    <a16:creationId xmlns:a16="http://schemas.microsoft.com/office/drawing/2014/main" id="{9D0275CA-D632-77C1-437B-B0CF895D210F}"/>
                  </a:ext>
                </a:extLst>
              </p:cNvPr>
              <p:cNvSpPr/>
              <p:nvPr/>
            </p:nvSpPr>
            <p:spPr>
              <a:xfrm>
                <a:off x="1079621" y="1133489"/>
                <a:ext cx="59374" cy="25398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078" extrusionOk="0">
                    <a:moveTo>
                      <a:pt x="1" y="0"/>
                    </a:moveTo>
                    <a:lnTo>
                      <a:pt x="1" y="1078"/>
                    </a:lnTo>
                    <a:lnTo>
                      <a:pt x="251" y="1078"/>
                    </a:lnTo>
                    <a:lnTo>
                      <a:pt x="25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" name="Google Shape;1107;p26">
              <a:extLst>
                <a:ext uri="{FF2B5EF4-FFF2-40B4-BE49-F238E27FC236}">
                  <a16:creationId xmlns:a16="http://schemas.microsoft.com/office/drawing/2014/main" id="{AB509C48-2152-BD5C-3778-2A0A50D3168E}"/>
                </a:ext>
              </a:extLst>
            </p:cNvPr>
            <p:cNvGrpSpPr/>
            <p:nvPr/>
          </p:nvGrpSpPr>
          <p:grpSpPr>
            <a:xfrm>
              <a:off x="2096586" y="1080006"/>
              <a:ext cx="722375" cy="361426"/>
              <a:chOff x="446306" y="1080006"/>
              <a:chExt cx="722375" cy="361426"/>
            </a:xfrm>
          </p:grpSpPr>
          <p:sp>
            <p:nvSpPr>
              <p:cNvPr id="33" name="Google Shape;1108;p26">
                <a:extLst>
                  <a:ext uri="{FF2B5EF4-FFF2-40B4-BE49-F238E27FC236}">
                    <a16:creationId xmlns:a16="http://schemas.microsoft.com/office/drawing/2014/main" id="{00AC5D46-7F4A-6110-EA7C-882510B67558}"/>
                  </a:ext>
                </a:extLst>
              </p:cNvPr>
              <p:cNvSpPr/>
              <p:nvPr/>
            </p:nvSpPr>
            <p:spPr>
              <a:xfrm>
                <a:off x="446306" y="1232680"/>
                <a:ext cx="59374" cy="5536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235" extrusionOk="0">
                    <a:moveTo>
                      <a:pt x="17" y="1"/>
                    </a:moveTo>
                    <a:lnTo>
                      <a:pt x="17" y="2"/>
                    </a:lnTo>
                    <a:cubicBezTo>
                      <a:pt x="8" y="2"/>
                      <a:pt x="1" y="10"/>
                      <a:pt x="1" y="19"/>
                    </a:cubicBezTo>
                    <a:lnTo>
                      <a:pt x="1" y="217"/>
                    </a:lnTo>
                    <a:cubicBezTo>
                      <a:pt x="1" y="227"/>
                      <a:pt x="8" y="234"/>
                      <a:pt x="17" y="234"/>
                    </a:cubicBezTo>
                    <a:lnTo>
                      <a:pt x="252" y="234"/>
                    </a:lnTo>
                    <a:lnTo>
                      <a:pt x="25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1109;p26">
                <a:extLst>
                  <a:ext uri="{FF2B5EF4-FFF2-40B4-BE49-F238E27FC236}">
                    <a16:creationId xmlns:a16="http://schemas.microsoft.com/office/drawing/2014/main" id="{F33053E9-C486-89DC-8E5D-B458C1AC52E7}"/>
                  </a:ext>
                </a:extLst>
              </p:cNvPr>
              <p:cNvSpPr/>
              <p:nvPr/>
            </p:nvSpPr>
            <p:spPr>
              <a:xfrm>
                <a:off x="530889" y="1232916"/>
                <a:ext cx="555568" cy="55604"/>
              </a:xfrm>
              <a:custGeom>
                <a:avLst/>
                <a:gdLst/>
                <a:ahLst/>
                <a:cxnLst/>
                <a:rect l="l" t="t" r="r" b="b"/>
                <a:pathLst>
                  <a:path w="2358" h="236" extrusionOk="0">
                    <a:moveTo>
                      <a:pt x="1" y="1"/>
                    </a:moveTo>
                    <a:lnTo>
                      <a:pt x="1" y="235"/>
                    </a:lnTo>
                    <a:lnTo>
                      <a:pt x="2357" y="235"/>
                    </a:lnTo>
                    <a:lnTo>
                      <a:pt x="235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1110;p26">
                <a:extLst>
                  <a:ext uri="{FF2B5EF4-FFF2-40B4-BE49-F238E27FC236}">
                    <a16:creationId xmlns:a16="http://schemas.microsoft.com/office/drawing/2014/main" id="{F87516AC-E4B1-6BDA-69B3-C5B3021A2F34}"/>
                  </a:ext>
                </a:extLst>
              </p:cNvPr>
              <p:cNvSpPr/>
              <p:nvPr/>
            </p:nvSpPr>
            <p:spPr>
              <a:xfrm>
                <a:off x="557513" y="1080006"/>
                <a:ext cx="73510" cy="361426"/>
              </a:xfrm>
              <a:custGeom>
                <a:avLst/>
                <a:gdLst/>
                <a:ahLst/>
                <a:cxnLst/>
                <a:rect l="l" t="t" r="r" b="b"/>
                <a:pathLst>
                  <a:path w="312" h="1534" extrusionOk="0">
                    <a:moveTo>
                      <a:pt x="1" y="0"/>
                    </a:moveTo>
                    <a:lnTo>
                      <a:pt x="1" y="1534"/>
                    </a:lnTo>
                    <a:lnTo>
                      <a:pt x="312" y="1534"/>
                    </a:lnTo>
                    <a:lnTo>
                      <a:pt x="31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1111;p26">
                <a:extLst>
                  <a:ext uri="{FF2B5EF4-FFF2-40B4-BE49-F238E27FC236}">
                    <a16:creationId xmlns:a16="http://schemas.microsoft.com/office/drawing/2014/main" id="{34137F20-3CF7-20BB-FFD1-91900BB9BB07}"/>
                  </a:ext>
                </a:extLst>
              </p:cNvPr>
              <p:cNvSpPr/>
              <p:nvPr/>
            </p:nvSpPr>
            <p:spPr>
              <a:xfrm>
                <a:off x="475757" y="1133489"/>
                <a:ext cx="59374" cy="25398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078" extrusionOk="0">
                    <a:moveTo>
                      <a:pt x="1" y="0"/>
                    </a:moveTo>
                    <a:lnTo>
                      <a:pt x="1" y="1078"/>
                    </a:lnTo>
                    <a:lnTo>
                      <a:pt x="251" y="1078"/>
                    </a:lnTo>
                    <a:lnTo>
                      <a:pt x="25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1112;p26">
                <a:extLst>
                  <a:ext uri="{FF2B5EF4-FFF2-40B4-BE49-F238E27FC236}">
                    <a16:creationId xmlns:a16="http://schemas.microsoft.com/office/drawing/2014/main" id="{2E89A8FB-3525-290E-972F-6614560D45D8}"/>
                  </a:ext>
                </a:extLst>
              </p:cNvPr>
              <p:cNvSpPr/>
              <p:nvPr/>
            </p:nvSpPr>
            <p:spPr>
              <a:xfrm>
                <a:off x="1109307" y="1233152"/>
                <a:ext cx="59374" cy="55604"/>
              </a:xfrm>
              <a:custGeom>
                <a:avLst/>
                <a:gdLst/>
                <a:ahLst/>
                <a:cxnLst/>
                <a:rect l="l" t="t" r="r" b="b"/>
                <a:pathLst>
                  <a:path w="252" h="236" extrusionOk="0">
                    <a:moveTo>
                      <a:pt x="1" y="1"/>
                    </a:moveTo>
                    <a:lnTo>
                      <a:pt x="1" y="235"/>
                    </a:lnTo>
                    <a:lnTo>
                      <a:pt x="235" y="235"/>
                    </a:lnTo>
                    <a:lnTo>
                      <a:pt x="235" y="234"/>
                    </a:lnTo>
                    <a:cubicBezTo>
                      <a:pt x="243" y="234"/>
                      <a:pt x="251" y="226"/>
                      <a:pt x="251" y="216"/>
                    </a:cubicBezTo>
                    <a:lnTo>
                      <a:pt x="251" y="19"/>
                    </a:lnTo>
                    <a:cubicBezTo>
                      <a:pt x="251" y="9"/>
                      <a:pt x="243" y="1"/>
                      <a:pt x="23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1113;p26">
                <a:extLst>
                  <a:ext uri="{FF2B5EF4-FFF2-40B4-BE49-F238E27FC236}">
                    <a16:creationId xmlns:a16="http://schemas.microsoft.com/office/drawing/2014/main" id="{3DA1FFE7-248A-655B-02A5-9B8831A6D2C7}"/>
                  </a:ext>
                </a:extLst>
              </p:cNvPr>
              <p:cNvSpPr/>
              <p:nvPr/>
            </p:nvSpPr>
            <p:spPr>
              <a:xfrm>
                <a:off x="983964" y="1080006"/>
                <a:ext cx="73275" cy="361426"/>
              </a:xfrm>
              <a:custGeom>
                <a:avLst/>
                <a:gdLst/>
                <a:ahLst/>
                <a:cxnLst/>
                <a:rect l="l" t="t" r="r" b="b"/>
                <a:pathLst>
                  <a:path w="311" h="1534" extrusionOk="0">
                    <a:moveTo>
                      <a:pt x="1" y="0"/>
                    </a:moveTo>
                    <a:lnTo>
                      <a:pt x="1" y="1534"/>
                    </a:lnTo>
                    <a:lnTo>
                      <a:pt x="311" y="1534"/>
                    </a:lnTo>
                    <a:lnTo>
                      <a:pt x="3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1114;p26">
                <a:extLst>
                  <a:ext uri="{FF2B5EF4-FFF2-40B4-BE49-F238E27FC236}">
                    <a16:creationId xmlns:a16="http://schemas.microsoft.com/office/drawing/2014/main" id="{EC6723DE-60AB-88E6-B3A2-4981AD93544E}"/>
                  </a:ext>
                </a:extLst>
              </p:cNvPr>
              <p:cNvSpPr/>
              <p:nvPr/>
            </p:nvSpPr>
            <p:spPr>
              <a:xfrm>
                <a:off x="1079621" y="1133489"/>
                <a:ext cx="59374" cy="25398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078" extrusionOk="0">
                    <a:moveTo>
                      <a:pt x="1" y="0"/>
                    </a:moveTo>
                    <a:lnTo>
                      <a:pt x="1" y="1078"/>
                    </a:lnTo>
                    <a:lnTo>
                      <a:pt x="251" y="1078"/>
                    </a:lnTo>
                    <a:lnTo>
                      <a:pt x="25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" name="Google Shape;1115;p26">
              <a:extLst>
                <a:ext uri="{FF2B5EF4-FFF2-40B4-BE49-F238E27FC236}">
                  <a16:creationId xmlns:a16="http://schemas.microsoft.com/office/drawing/2014/main" id="{55433114-3E14-63ED-3F2C-EE8ECC388B8F}"/>
                </a:ext>
              </a:extLst>
            </p:cNvPr>
            <p:cNvGrpSpPr/>
            <p:nvPr/>
          </p:nvGrpSpPr>
          <p:grpSpPr>
            <a:xfrm>
              <a:off x="2921726" y="1080006"/>
              <a:ext cx="722375" cy="361426"/>
              <a:chOff x="446306" y="1080006"/>
              <a:chExt cx="722375" cy="361426"/>
            </a:xfrm>
          </p:grpSpPr>
          <p:sp>
            <p:nvSpPr>
              <p:cNvPr id="26" name="Google Shape;1116;p26">
                <a:extLst>
                  <a:ext uri="{FF2B5EF4-FFF2-40B4-BE49-F238E27FC236}">
                    <a16:creationId xmlns:a16="http://schemas.microsoft.com/office/drawing/2014/main" id="{589C4212-68A2-B76F-6585-C79CC68A5804}"/>
                  </a:ext>
                </a:extLst>
              </p:cNvPr>
              <p:cNvSpPr/>
              <p:nvPr/>
            </p:nvSpPr>
            <p:spPr>
              <a:xfrm>
                <a:off x="446306" y="1232680"/>
                <a:ext cx="59374" cy="5536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235" extrusionOk="0">
                    <a:moveTo>
                      <a:pt x="17" y="1"/>
                    </a:moveTo>
                    <a:lnTo>
                      <a:pt x="17" y="2"/>
                    </a:lnTo>
                    <a:cubicBezTo>
                      <a:pt x="8" y="2"/>
                      <a:pt x="1" y="10"/>
                      <a:pt x="1" y="19"/>
                    </a:cubicBezTo>
                    <a:lnTo>
                      <a:pt x="1" y="217"/>
                    </a:lnTo>
                    <a:cubicBezTo>
                      <a:pt x="1" y="227"/>
                      <a:pt x="8" y="234"/>
                      <a:pt x="17" y="234"/>
                    </a:cubicBezTo>
                    <a:lnTo>
                      <a:pt x="252" y="234"/>
                    </a:lnTo>
                    <a:lnTo>
                      <a:pt x="25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117;p26">
                <a:extLst>
                  <a:ext uri="{FF2B5EF4-FFF2-40B4-BE49-F238E27FC236}">
                    <a16:creationId xmlns:a16="http://schemas.microsoft.com/office/drawing/2014/main" id="{CB0FAC50-B648-3489-3FBB-DFA9E54FBAE8}"/>
                  </a:ext>
                </a:extLst>
              </p:cNvPr>
              <p:cNvSpPr/>
              <p:nvPr/>
            </p:nvSpPr>
            <p:spPr>
              <a:xfrm>
                <a:off x="530889" y="1232916"/>
                <a:ext cx="555568" cy="55604"/>
              </a:xfrm>
              <a:custGeom>
                <a:avLst/>
                <a:gdLst/>
                <a:ahLst/>
                <a:cxnLst/>
                <a:rect l="l" t="t" r="r" b="b"/>
                <a:pathLst>
                  <a:path w="2358" h="236" extrusionOk="0">
                    <a:moveTo>
                      <a:pt x="1" y="1"/>
                    </a:moveTo>
                    <a:lnTo>
                      <a:pt x="1" y="235"/>
                    </a:lnTo>
                    <a:lnTo>
                      <a:pt x="2357" y="235"/>
                    </a:lnTo>
                    <a:lnTo>
                      <a:pt x="235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1118;p26">
                <a:extLst>
                  <a:ext uri="{FF2B5EF4-FFF2-40B4-BE49-F238E27FC236}">
                    <a16:creationId xmlns:a16="http://schemas.microsoft.com/office/drawing/2014/main" id="{D39954D1-B50B-1D71-4C2F-63A0D7B7E3E9}"/>
                  </a:ext>
                </a:extLst>
              </p:cNvPr>
              <p:cNvSpPr/>
              <p:nvPr/>
            </p:nvSpPr>
            <p:spPr>
              <a:xfrm>
                <a:off x="557513" y="1080006"/>
                <a:ext cx="73510" cy="361426"/>
              </a:xfrm>
              <a:custGeom>
                <a:avLst/>
                <a:gdLst/>
                <a:ahLst/>
                <a:cxnLst/>
                <a:rect l="l" t="t" r="r" b="b"/>
                <a:pathLst>
                  <a:path w="312" h="1534" extrusionOk="0">
                    <a:moveTo>
                      <a:pt x="1" y="0"/>
                    </a:moveTo>
                    <a:lnTo>
                      <a:pt x="1" y="1534"/>
                    </a:lnTo>
                    <a:lnTo>
                      <a:pt x="312" y="1534"/>
                    </a:lnTo>
                    <a:lnTo>
                      <a:pt x="31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1119;p26">
                <a:extLst>
                  <a:ext uri="{FF2B5EF4-FFF2-40B4-BE49-F238E27FC236}">
                    <a16:creationId xmlns:a16="http://schemas.microsoft.com/office/drawing/2014/main" id="{F8313718-B5C1-ADD7-4CB0-363026DE3C93}"/>
                  </a:ext>
                </a:extLst>
              </p:cNvPr>
              <p:cNvSpPr/>
              <p:nvPr/>
            </p:nvSpPr>
            <p:spPr>
              <a:xfrm>
                <a:off x="475757" y="1133489"/>
                <a:ext cx="59374" cy="25398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078" extrusionOk="0">
                    <a:moveTo>
                      <a:pt x="1" y="0"/>
                    </a:moveTo>
                    <a:lnTo>
                      <a:pt x="1" y="1078"/>
                    </a:lnTo>
                    <a:lnTo>
                      <a:pt x="251" y="1078"/>
                    </a:lnTo>
                    <a:lnTo>
                      <a:pt x="25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1120;p26">
                <a:extLst>
                  <a:ext uri="{FF2B5EF4-FFF2-40B4-BE49-F238E27FC236}">
                    <a16:creationId xmlns:a16="http://schemas.microsoft.com/office/drawing/2014/main" id="{99F6AE8A-33FF-E2C5-DD2F-709ECAD1DA01}"/>
                  </a:ext>
                </a:extLst>
              </p:cNvPr>
              <p:cNvSpPr/>
              <p:nvPr/>
            </p:nvSpPr>
            <p:spPr>
              <a:xfrm>
                <a:off x="1109307" y="1233152"/>
                <a:ext cx="59374" cy="55604"/>
              </a:xfrm>
              <a:custGeom>
                <a:avLst/>
                <a:gdLst/>
                <a:ahLst/>
                <a:cxnLst/>
                <a:rect l="l" t="t" r="r" b="b"/>
                <a:pathLst>
                  <a:path w="252" h="236" extrusionOk="0">
                    <a:moveTo>
                      <a:pt x="1" y="1"/>
                    </a:moveTo>
                    <a:lnTo>
                      <a:pt x="1" y="235"/>
                    </a:lnTo>
                    <a:lnTo>
                      <a:pt x="235" y="235"/>
                    </a:lnTo>
                    <a:lnTo>
                      <a:pt x="235" y="234"/>
                    </a:lnTo>
                    <a:cubicBezTo>
                      <a:pt x="243" y="234"/>
                      <a:pt x="251" y="226"/>
                      <a:pt x="251" y="216"/>
                    </a:cubicBezTo>
                    <a:lnTo>
                      <a:pt x="251" y="19"/>
                    </a:lnTo>
                    <a:cubicBezTo>
                      <a:pt x="251" y="9"/>
                      <a:pt x="243" y="1"/>
                      <a:pt x="23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1121;p26">
                <a:extLst>
                  <a:ext uri="{FF2B5EF4-FFF2-40B4-BE49-F238E27FC236}">
                    <a16:creationId xmlns:a16="http://schemas.microsoft.com/office/drawing/2014/main" id="{C4A691E6-C918-6548-2502-B0FC9CA855F7}"/>
                  </a:ext>
                </a:extLst>
              </p:cNvPr>
              <p:cNvSpPr/>
              <p:nvPr/>
            </p:nvSpPr>
            <p:spPr>
              <a:xfrm>
                <a:off x="983964" y="1080006"/>
                <a:ext cx="73275" cy="361426"/>
              </a:xfrm>
              <a:custGeom>
                <a:avLst/>
                <a:gdLst/>
                <a:ahLst/>
                <a:cxnLst/>
                <a:rect l="l" t="t" r="r" b="b"/>
                <a:pathLst>
                  <a:path w="311" h="1534" extrusionOk="0">
                    <a:moveTo>
                      <a:pt x="1" y="0"/>
                    </a:moveTo>
                    <a:lnTo>
                      <a:pt x="1" y="1534"/>
                    </a:lnTo>
                    <a:lnTo>
                      <a:pt x="311" y="1534"/>
                    </a:lnTo>
                    <a:lnTo>
                      <a:pt x="3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1122;p26">
                <a:extLst>
                  <a:ext uri="{FF2B5EF4-FFF2-40B4-BE49-F238E27FC236}">
                    <a16:creationId xmlns:a16="http://schemas.microsoft.com/office/drawing/2014/main" id="{C97FE83B-A0B0-2DB9-55AB-BE2BFC36F9ED}"/>
                  </a:ext>
                </a:extLst>
              </p:cNvPr>
              <p:cNvSpPr/>
              <p:nvPr/>
            </p:nvSpPr>
            <p:spPr>
              <a:xfrm>
                <a:off x="1079621" y="1133489"/>
                <a:ext cx="59374" cy="25398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078" extrusionOk="0">
                    <a:moveTo>
                      <a:pt x="1" y="0"/>
                    </a:moveTo>
                    <a:lnTo>
                      <a:pt x="1" y="1078"/>
                    </a:lnTo>
                    <a:lnTo>
                      <a:pt x="251" y="1078"/>
                    </a:lnTo>
                    <a:lnTo>
                      <a:pt x="25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" name="Google Shape;1123;p26">
              <a:extLst>
                <a:ext uri="{FF2B5EF4-FFF2-40B4-BE49-F238E27FC236}">
                  <a16:creationId xmlns:a16="http://schemas.microsoft.com/office/drawing/2014/main" id="{54F2FD37-8DEB-68B5-6B00-C0A66DED1FD3}"/>
                </a:ext>
              </a:extLst>
            </p:cNvPr>
            <p:cNvGrpSpPr/>
            <p:nvPr/>
          </p:nvGrpSpPr>
          <p:grpSpPr>
            <a:xfrm>
              <a:off x="3746866" y="1080006"/>
              <a:ext cx="722375" cy="361426"/>
              <a:chOff x="446306" y="1080006"/>
              <a:chExt cx="722375" cy="361426"/>
            </a:xfrm>
          </p:grpSpPr>
          <p:sp>
            <p:nvSpPr>
              <p:cNvPr id="19" name="Google Shape;1124;p26">
                <a:extLst>
                  <a:ext uri="{FF2B5EF4-FFF2-40B4-BE49-F238E27FC236}">
                    <a16:creationId xmlns:a16="http://schemas.microsoft.com/office/drawing/2014/main" id="{5AFC8C8C-6312-8FD5-ECFF-9A6373BB7DC3}"/>
                  </a:ext>
                </a:extLst>
              </p:cNvPr>
              <p:cNvSpPr/>
              <p:nvPr/>
            </p:nvSpPr>
            <p:spPr>
              <a:xfrm>
                <a:off x="446306" y="1232680"/>
                <a:ext cx="59374" cy="5536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235" extrusionOk="0">
                    <a:moveTo>
                      <a:pt x="17" y="1"/>
                    </a:moveTo>
                    <a:lnTo>
                      <a:pt x="17" y="2"/>
                    </a:lnTo>
                    <a:cubicBezTo>
                      <a:pt x="8" y="2"/>
                      <a:pt x="1" y="10"/>
                      <a:pt x="1" y="19"/>
                    </a:cubicBezTo>
                    <a:lnTo>
                      <a:pt x="1" y="217"/>
                    </a:lnTo>
                    <a:cubicBezTo>
                      <a:pt x="1" y="227"/>
                      <a:pt x="8" y="234"/>
                      <a:pt x="17" y="234"/>
                    </a:cubicBezTo>
                    <a:lnTo>
                      <a:pt x="252" y="234"/>
                    </a:lnTo>
                    <a:lnTo>
                      <a:pt x="25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1125;p26">
                <a:extLst>
                  <a:ext uri="{FF2B5EF4-FFF2-40B4-BE49-F238E27FC236}">
                    <a16:creationId xmlns:a16="http://schemas.microsoft.com/office/drawing/2014/main" id="{EACB3A51-487F-AEF3-EAD0-25C49FE3948C}"/>
                  </a:ext>
                </a:extLst>
              </p:cNvPr>
              <p:cNvSpPr/>
              <p:nvPr/>
            </p:nvSpPr>
            <p:spPr>
              <a:xfrm>
                <a:off x="530889" y="1232916"/>
                <a:ext cx="555568" cy="55604"/>
              </a:xfrm>
              <a:custGeom>
                <a:avLst/>
                <a:gdLst/>
                <a:ahLst/>
                <a:cxnLst/>
                <a:rect l="l" t="t" r="r" b="b"/>
                <a:pathLst>
                  <a:path w="2358" h="236" extrusionOk="0">
                    <a:moveTo>
                      <a:pt x="1" y="1"/>
                    </a:moveTo>
                    <a:lnTo>
                      <a:pt x="1" y="235"/>
                    </a:lnTo>
                    <a:lnTo>
                      <a:pt x="2357" y="235"/>
                    </a:lnTo>
                    <a:lnTo>
                      <a:pt x="235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126;p26">
                <a:extLst>
                  <a:ext uri="{FF2B5EF4-FFF2-40B4-BE49-F238E27FC236}">
                    <a16:creationId xmlns:a16="http://schemas.microsoft.com/office/drawing/2014/main" id="{7140E9AC-6F4F-9AAD-700D-34E75A176542}"/>
                  </a:ext>
                </a:extLst>
              </p:cNvPr>
              <p:cNvSpPr/>
              <p:nvPr/>
            </p:nvSpPr>
            <p:spPr>
              <a:xfrm>
                <a:off x="557513" y="1080006"/>
                <a:ext cx="73510" cy="361426"/>
              </a:xfrm>
              <a:custGeom>
                <a:avLst/>
                <a:gdLst/>
                <a:ahLst/>
                <a:cxnLst/>
                <a:rect l="l" t="t" r="r" b="b"/>
                <a:pathLst>
                  <a:path w="312" h="1534" extrusionOk="0">
                    <a:moveTo>
                      <a:pt x="1" y="0"/>
                    </a:moveTo>
                    <a:lnTo>
                      <a:pt x="1" y="1534"/>
                    </a:lnTo>
                    <a:lnTo>
                      <a:pt x="312" y="1534"/>
                    </a:lnTo>
                    <a:lnTo>
                      <a:pt x="31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1127;p26">
                <a:extLst>
                  <a:ext uri="{FF2B5EF4-FFF2-40B4-BE49-F238E27FC236}">
                    <a16:creationId xmlns:a16="http://schemas.microsoft.com/office/drawing/2014/main" id="{84C90509-303C-66C9-7647-85D5113AE591}"/>
                  </a:ext>
                </a:extLst>
              </p:cNvPr>
              <p:cNvSpPr/>
              <p:nvPr/>
            </p:nvSpPr>
            <p:spPr>
              <a:xfrm>
                <a:off x="475757" y="1133489"/>
                <a:ext cx="59374" cy="25398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078" extrusionOk="0">
                    <a:moveTo>
                      <a:pt x="1" y="0"/>
                    </a:moveTo>
                    <a:lnTo>
                      <a:pt x="1" y="1078"/>
                    </a:lnTo>
                    <a:lnTo>
                      <a:pt x="251" y="1078"/>
                    </a:lnTo>
                    <a:lnTo>
                      <a:pt x="25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128;p26">
                <a:extLst>
                  <a:ext uri="{FF2B5EF4-FFF2-40B4-BE49-F238E27FC236}">
                    <a16:creationId xmlns:a16="http://schemas.microsoft.com/office/drawing/2014/main" id="{CFEF1AEF-F225-C34E-655C-FC33EA2A8A6E}"/>
                  </a:ext>
                </a:extLst>
              </p:cNvPr>
              <p:cNvSpPr/>
              <p:nvPr/>
            </p:nvSpPr>
            <p:spPr>
              <a:xfrm>
                <a:off x="1109307" y="1233152"/>
                <a:ext cx="59374" cy="55604"/>
              </a:xfrm>
              <a:custGeom>
                <a:avLst/>
                <a:gdLst/>
                <a:ahLst/>
                <a:cxnLst/>
                <a:rect l="l" t="t" r="r" b="b"/>
                <a:pathLst>
                  <a:path w="252" h="236" extrusionOk="0">
                    <a:moveTo>
                      <a:pt x="1" y="1"/>
                    </a:moveTo>
                    <a:lnTo>
                      <a:pt x="1" y="235"/>
                    </a:lnTo>
                    <a:lnTo>
                      <a:pt x="235" y="235"/>
                    </a:lnTo>
                    <a:lnTo>
                      <a:pt x="235" y="234"/>
                    </a:lnTo>
                    <a:cubicBezTo>
                      <a:pt x="243" y="234"/>
                      <a:pt x="251" y="226"/>
                      <a:pt x="251" y="216"/>
                    </a:cubicBezTo>
                    <a:lnTo>
                      <a:pt x="251" y="19"/>
                    </a:lnTo>
                    <a:cubicBezTo>
                      <a:pt x="251" y="9"/>
                      <a:pt x="243" y="1"/>
                      <a:pt x="23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1129;p26">
                <a:extLst>
                  <a:ext uri="{FF2B5EF4-FFF2-40B4-BE49-F238E27FC236}">
                    <a16:creationId xmlns:a16="http://schemas.microsoft.com/office/drawing/2014/main" id="{5034F2E0-CE5A-2BE5-D9CE-509D592DA9D2}"/>
                  </a:ext>
                </a:extLst>
              </p:cNvPr>
              <p:cNvSpPr/>
              <p:nvPr/>
            </p:nvSpPr>
            <p:spPr>
              <a:xfrm>
                <a:off x="983964" y="1080006"/>
                <a:ext cx="73275" cy="361426"/>
              </a:xfrm>
              <a:custGeom>
                <a:avLst/>
                <a:gdLst/>
                <a:ahLst/>
                <a:cxnLst/>
                <a:rect l="l" t="t" r="r" b="b"/>
                <a:pathLst>
                  <a:path w="311" h="1534" extrusionOk="0">
                    <a:moveTo>
                      <a:pt x="1" y="0"/>
                    </a:moveTo>
                    <a:lnTo>
                      <a:pt x="1" y="1534"/>
                    </a:lnTo>
                    <a:lnTo>
                      <a:pt x="311" y="1534"/>
                    </a:lnTo>
                    <a:lnTo>
                      <a:pt x="3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130;p26">
                <a:extLst>
                  <a:ext uri="{FF2B5EF4-FFF2-40B4-BE49-F238E27FC236}">
                    <a16:creationId xmlns:a16="http://schemas.microsoft.com/office/drawing/2014/main" id="{2107164D-6399-6E5B-9F96-5F584DB85366}"/>
                  </a:ext>
                </a:extLst>
              </p:cNvPr>
              <p:cNvSpPr/>
              <p:nvPr/>
            </p:nvSpPr>
            <p:spPr>
              <a:xfrm>
                <a:off x="1079621" y="1133489"/>
                <a:ext cx="59374" cy="25398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078" extrusionOk="0">
                    <a:moveTo>
                      <a:pt x="1" y="0"/>
                    </a:moveTo>
                    <a:lnTo>
                      <a:pt x="1" y="1078"/>
                    </a:lnTo>
                    <a:lnTo>
                      <a:pt x="251" y="1078"/>
                    </a:lnTo>
                    <a:lnTo>
                      <a:pt x="25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" name="Google Shape;1131;p26">
              <a:extLst>
                <a:ext uri="{FF2B5EF4-FFF2-40B4-BE49-F238E27FC236}">
                  <a16:creationId xmlns:a16="http://schemas.microsoft.com/office/drawing/2014/main" id="{998CD376-5C19-DE15-8D97-227B4DBD0EA7}"/>
                </a:ext>
              </a:extLst>
            </p:cNvPr>
            <p:cNvGrpSpPr/>
            <p:nvPr/>
          </p:nvGrpSpPr>
          <p:grpSpPr>
            <a:xfrm>
              <a:off x="4572006" y="1080006"/>
              <a:ext cx="722375" cy="361426"/>
              <a:chOff x="446306" y="1080006"/>
              <a:chExt cx="722375" cy="361426"/>
            </a:xfrm>
          </p:grpSpPr>
          <p:sp>
            <p:nvSpPr>
              <p:cNvPr id="12" name="Google Shape;1132;p26">
                <a:extLst>
                  <a:ext uri="{FF2B5EF4-FFF2-40B4-BE49-F238E27FC236}">
                    <a16:creationId xmlns:a16="http://schemas.microsoft.com/office/drawing/2014/main" id="{3F9D5F67-224B-3EC3-16FC-11DA3F3409A2}"/>
                  </a:ext>
                </a:extLst>
              </p:cNvPr>
              <p:cNvSpPr/>
              <p:nvPr/>
            </p:nvSpPr>
            <p:spPr>
              <a:xfrm>
                <a:off x="446306" y="1232680"/>
                <a:ext cx="59374" cy="5536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235" extrusionOk="0">
                    <a:moveTo>
                      <a:pt x="17" y="1"/>
                    </a:moveTo>
                    <a:lnTo>
                      <a:pt x="17" y="2"/>
                    </a:lnTo>
                    <a:cubicBezTo>
                      <a:pt x="8" y="2"/>
                      <a:pt x="1" y="10"/>
                      <a:pt x="1" y="19"/>
                    </a:cubicBezTo>
                    <a:lnTo>
                      <a:pt x="1" y="217"/>
                    </a:lnTo>
                    <a:cubicBezTo>
                      <a:pt x="1" y="227"/>
                      <a:pt x="8" y="234"/>
                      <a:pt x="17" y="234"/>
                    </a:cubicBezTo>
                    <a:lnTo>
                      <a:pt x="252" y="234"/>
                    </a:lnTo>
                    <a:lnTo>
                      <a:pt x="25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133;p26">
                <a:extLst>
                  <a:ext uri="{FF2B5EF4-FFF2-40B4-BE49-F238E27FC236}">
                    <a16:creationId xmlns:a16="http://schemas.microsoft.com/office/drawing/2014/main" id="{1DDB14D3-1C0B-AB0F-337B-97ADEAD91353}"/>
                  </a:ext>
                </a:extLst>
              </p:cNvPr>
              <p:cNvSpPr/>
              <p:nvPr/>
            </p:nvSpPr>
            <p:spPr>
              <a:xfrm>
                <a:off x="530889" y="1232916"/>
                <a:ext cx="555568" cy="55604"/>
              </a:xfrm>
              <a:custGeom>
                <a:avLst/>
                <a:gdLst/>
                <a:ahLst/>
                <a:cxnLst/>
                <a:rect l="l" t="t" r="r" b="b"/>
                <a:pathLst>
                  <a:path w="2358" h="236" extrusionOk="0">
                    <a:moveTo>
                      <a:pt x="1" y="1"/>
                    </a:moveTo>
                    <a:lnTo>
                      <a:pt x="1" y="235"/>
                    </a:lnTo>
                    <a:lnTo>
                      <a:pt x="2357" y="235"/>
                    </a:lnTo>
                    <a:lnTo>
                      <a:pt x="235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1134;p26">
                <a:extLst>
                  <a:ext uri="{FF2B5EF4-FFF2-40B4-BE49-F238E27FC236}">
                    <a16:creationId xmlns:a16="http://schemas.microsoft.com/office/drawing/2014/main" id="{9C6BD8DE-0E4A-EC48-8838-57CDD8BB24A8}"/>
                  </a:ext>
                </a:extLst>
              </p:cNvPr>
              <p:cNvSpPr/>
              <p:nvPr/>
            </p:nvSpPr>
            <p:spPr>
              <a:xfrm>
                <a:off x="557513" y="1080006"/>
                <a:ext cx="73510" cy="361426"/>
              </a:xfrm>
              <a:custGeom>
                <a:avLst/>
                <a:gdLst/>
                <a:ahLst/>
                <a:cxnLst/>
                <a:rect l="l" t="t" r="r" b="b"/>
                <a:pathLst>
                  <a:path w="312" h="1534" extrusionOk="0">
                    <a:moveTo>
                      <a:pt x="1" y="0"/>
                    </a:moveTo>
                    <a:lnTo>
                      <a:pt x="1" y="1534"/>
                    </a:lnTo>
                    <a:lnTo>
                      <a:pt x="312" y="1534"/>
                    </a:lnTo>
                    <a:lnTo>
                      <a:pt x="31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135;p26">
                <a:extLst>
                  <a:ext uri="{FF2B5EF4-FFF2-40B4-BE49-F238E27FC236}">
                    <a16:creationId xmlns:a16="http://schemas.microsoft.com/office/drawing/2014/main" id="{D2E96535-2864-AFD0-BB2F-9AD67D2CEC78}"/>
                  </a:ext>
                </a:extLst>
              </p:cNvPr>
              <p:cNvSpPr/>
              <p:nvPr/>
            </p:nvSpPr>
            <p:spPr>
              <a:xfrm>
                <a:off x="475757" y="1133489"/>
                <a:ext cx="59374" cy="25398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078" extrusionOk="0">
                    <a:moveTo>
                      <a:pt x="1" y="0"/>
                    </a:moveTo>
                    <a:lnTo>
                      <a:pt x="1" y="1078"/>
                    </a:lnTo>
                    <a:lnTo>
                      <a:pt x="251" y="1078"/>
                    </a:lnTo>
                    <a:lnTo>
                      <a:pt x="25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136;p26">
                <a:extLst>
                  <a:ext uri="{FF2B5EF4-FFF2-40B4-BE49-F238E27FC236}">
                    <a16:creationId xmlns:a16="http://schemas.microsoft.com/office/drawing/2014/main" id="{B6896E1D-EC03-2404-6576-685355AA77F8}"/>
                  </a:ext>
                </a:extLst>
              </p:cNvPr>
              <p:cNvSpPr/>
              <p:nvPr/>
            </p:nvSpPr>
            <p:spPr>
              <a:xfrm>
                <a:off x="1109307" y="1233152"/>
                <a:ext cx="59374" cy="55604"/>
              </a:xfrm>
              <a:custGeom>
                <a:avLst/>
                <a:gdLst/>
                <a:ahLst/>
                <a:cxnLst/>
                <a:rect l="l" t="t" r="r" b="b"/>
                <a:pathLst>
                  <a:path w="252" h="236" extrusionOk="0">
                    <a:moveTo>
                      <a:pt x="1" y="1"/>
                    </a:moveTo>
                    <a:lnTo>
                      <a:pt x="1" y="235"/>
                    </a:lnTo>
                    <a:lnTo>
                      <a:pt x="235" y="235"/>
                    </a:lnTo>
                    <a:lnTo>
                      <a:pt x="235" y="234"/>
                    </a:lnTo>
                    <a:cubicBezTo>
                      <a:pt x="243" y="234"/>
                      <a:pt x="251" y="226"/>
                      <a:pt x="251" y="216"/>
                    </a:cubicBezTo>
                    <a:lnTo>
                      <a:pt x="251" y="19"/>
                    </a:lnTo>
                    <a:cubicBezTo>
                      <a:pt x="251" y="9"/>
                      <a:pt x="243" y="1"/>
                      <a:pt x="23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137;p26">
                <a:extLst>
                  <a:ext uri="{FF2B5EF4-FFF2-40B4-BE49-F238E27FC236}">
                    <a16:creationId xmlns:a16="http://schemas.microsoft.com/office/drawing/2014/main" id="{B9D74369-41F0-1315-79F7-263CA179837F}"/>
                  </a:ext>
                </a:extLst>
              </p:cNvPr>
              <p:cNvSpPr/>
              <p:nvPr/>
            </p:nvSpPr>
            <p:spPr>
              <a:xfrm>
                <a:off x="983964" y="1080006"/>
                <a:ext cx="73275" cy="361426"/>
              </a:xfrm>
              <a:custGeom>
                <a:avLst/>
                <a:gdLst/>
                <a:ahLst/>
                <a:cxnLst/>
                <a:rect l="l" t="t" r="r" b="b"/>
                <a:pathLst>
                  <a:path w="311" h="1534" extrusionOk="0">
                    <a:moveTo>
                      <a:pt x="1" y="0"/>
                    </a:moveTo>
                    <a:lnTo>
                      <a:pt x="1" y="1534"/>
                    </a:lnTo>
                    <a:lnTo>
                      <a:pt x="311" y="1534"/>
                    </a:lnTo>
                    <a:lnTo>
                      <a:pt x="3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138;p26">
                <a:extLst>
                  <a:ext uri="{FF2B5EF4-FFF2-40B4-BE49-F238E27FC236}">
                    <a16:creationId xmlns:a16="http://schemas.microsoft.com/office/drawing/2014/main" id="{89416863-BBC2-DDB2-2E06-1D4AC2CE4C7A}"/>
                  </a:ext>
                </a:extLst>
              </p:cNvPr>
              <p:cNvSpPr/>
              <p:nvPr/>
            </p:nvSpPr>
            <p:spPr>
              <a:xfrm>
                <a:off x="1079621" y="1133489"/>
                <a:ext cx="59374" cy="25398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078" extrusionOk="0">
                    <a:moveTo>
                      <a:pt x="1" y="0"/>
                    </a:moveTo>
                    <a:lnTo>
                      <a:pt x="1" y="1078"/>
                    </a:lnTo>
                    <a:lnTo>
                      <a:pt x="251" y="1078"/>
                    </a:lnTo>
                    <a:lnTo>
                      <a:pt x="25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0" name="Google Shape;1164;p26">
            <a:extLst>
              <a:ext uri="{FF2B5EF4-FFF2-40B4-BE49-F238E27FC236}">
                <a16:creationId xmlns:a16="http://schemas.microsoft.com/office/drawing/2014/main" id="{63AF79F9-88A3-ED65-19A8-B4C12FB97B4C}"/>
              </a:ext>
            </a:extLst>
          </p:cNvPr>
          <p:cNvGrpSpPr/>
          <p:nvPr/>
        </p:nvGrpSpPr>
        <p:grpSpPr>
          <a:xfrm rot="16200000">
            <a:off x="-506968" y="2436162"/>
            <a:ext cx="3754203" cy="337283"/>
            <a:chOff x="446306" y="2908806"/>
            <a:chExt cx="4022935" cy="361426"/>
          </a:xfrm>
        </p:grpSpPr>
        <p:grpSp>
          <p:nvGrpSpPr>
            <p:cNvPr id="121" name="Google Shape;1165;p26">
              <a:extLst>
                <a:ext uri="{FF2B5EF4-FFF2-40B4-BE49-F238E27FC236}">
                  <a16:creationId xmlns:a16="http://schemas.microsoft.com/office/drawing/2014/main" id="{5E79D381-3BF1-BAF7-F13F-5040567B924A}"/>
                </a:ext>
              </a:extLst>
            </p:cNvPr>
            <p:cNvGrpSpPr/>
            <p:nvPr/>
          </p:nvGrpSpPr>
          <p:grpSpPr>
            <a:xfrm>
              <a:off x="446306" y="2908806"/>
              <a:ext cx="722375" cy="361426"/>
              <a:chOff x="446306" y="1080006"/>
              <a:chExt cx="722375" cy="361426"/>
            </a:xfrm>
          </p:grpSpPr>
          <p:sp>
            <p:nvSpPr>
              <p:cNvPr id="154" name="Google Shape;1166;p26">
                <a:extLst>
                  <a:ext uri="{FF2B5EF4-FFF2-40B4-BE49-F238E27FC236}">
                    <a16:creationId xmlns:a16="http://schemas.microsoft.com/office/drawing/2014/main" id="{C670DDFB-321F-6B92-AC6F-6F79751C61B8}"/>
                  </a:ext>
                </a:extLst>
              </p:cNvPr>
              <p:cNvSpPr/>
              <p:nvPr/>
            </p:nvSpPr>
            <p:spPr>
              <a:xfrm>
                <a:off x="446306" y="1232680"/>
                <a:ext cx="59374" cy="5536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235" extrusionOk="0">
                    <a:moveTo>
                      <a:pt x="17" y="1"/>
                    </a:moveTo>
                    <a:lnTo>
                      <a:pt x="17" y="2"/>
                    </a:lnTo>
                    <a:cubicBezTo>
                      <a:pt x="8" y="2"/>
                      <a:pt x="1" y="10"/>
                      <a:pt x="1" y="19"/>
                    </a:cubicBezTo>
                    <a:lnTo>
                      <a:pt x="1" y="217"/>
                    </a:lnTo>
                    <a:cubicBezTo>
                      <a:pt x="1" y="227"/>
                      <a:pt x="8" y="234"/>
                      <a:pt x="17" y="234"/>
                    </a:cubicBezTo>
                    <a:lnTo>
                      <a:pt x="252" y="234"/>
                    </a:lnTo>
                    <a:lnTo>
                      <a:pt x="25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1167;p26">
                <a:extLst>
                  <a:ext uri="{FF2B5EF4-FFF2-40B4-BE49-F238E27FC236}">
                    <a16:creationId xmlns:a16="http://schemas.microsoft.com/office/drawing/2014/main" id="{4F014C6C-7062-4982-0B10-B1D3888BFCE2}"/>
                  </a:ext>
                </a:extLst>
              </p:cNvPr>
              <p:cNvSpPr/>
              <p:nvPr/>
            </p:nvSpPr>
            <p:spPr>
              <a:xfrm>
                <a:off x="530889" y="1232916"/>
                <a:ext cx="555568" cy="55604"/>
              </a:xfrm>
              <a:custGeom>
                <a:avLst/>
                <a:gdLst/>
                <a:ahLst/>
                <a:cxnLst/>
                <a:rect l="l" t="t" r="r" b="b"/>
                <a:pathLst>
                  <a:path w="2358" h="236" extrusionOk="0">
                    <a:moveTo>
                      <a:pt x="1" y="1"/>
                    </a:moveTo>
                    <a:lnTo>
                      <a:pt x="1" y="235"/>
                    </a:lnTo>
                    <a:lnTo>
                      <a:pt x="2357" y="235"/>
                    </a:lnTo>
                    <a:lnTo>
                      <a:pt x="235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168;p26">
                <a:extLst>
                  <a:ext uri="{FF2B5EF4-FFF2-40B4-BE49-F238E27FC236}">
                    <a16:creationId xmlns:a16="http://schemas.microsoft.com/office/drawing/2014/main" id="{AC21D543-C7CF-DD4D-C586-4BECB6604BA5}"/>
                  </a:ext>
                </a:extLst>
              </p:cNvPr>
              <p:cNvSpPr/>
              <p:nvPr/>
            </p:nvSpPr>
            <p:spPr>
              <a:xfrm>
                <a:off x="557513" y="1080006"/>
                <a:ext cx="73510" cy="361426"/>
              </a:xfrm>
              <a:custGeom>
                <a:avLst/>
                <a:gdLst/>
                <a:ahLst/>
                <a:cxnLst/>
                <a:rect l="l" t="t" r="r" b="b"/>
                <a:pathLst>
                  <a:path w="312" h="1534" extrusionOk="0">
                    <a:moveTo>
                      <a:pt x="1" y="0"/>
                    </a:moveTo>
                    <a:lnTo>
                      <a:pt x="1" y="1534"/>
                    </a:lnTo>
                    <a:lnTo>
                      <a:pt x="312" y="1534"/>
                    </a:lnTo>
                    <a:lnTo>
                      <a:pt x="31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169;p26">
                <a:extLst>
                  <a:ext uri="{FF2B5EF4-FFF2-40B4-BE49-F238E27FC236}">
                    <a16:creationId xmlns:a16="http://schemas.microsoft.com/office/drawing/2014/main" id="{B878E706-DD70-1FB0-4B67-294EAE530AF3}"/>
                  </a:ext>
                </a:extLst>
              </p:cNvPr>
              <p:cNvSpPr/>
              <p:nvPr/>
            </p:nvSpPr>
            <p:spPr>
              <a:xfrm>
                <a:off x="475757" y="1133489"/>
                <a:ext cx="59374" cy="25398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078" extrusionOk="0">
                    <a:moveTo>
                      <a:pt x="1" y="0"/>
                    </a:moveTo>
                    <a:lnTo>
                      <a:pt x="1" y="1078"/>
                    </a:lnTo>
                    <a:lnTo>
                      <a:pt x="251" y="1078"/>
                    </a:lnTo>
                    <a:lnTo>
                      <a:pt x="25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170;p26">
                <a:extLst>
                  <a:ext uri="{FF2B5EF4-FFF2-40B4-BE49-F238E27FC236}">
                    <a16:creationId xmlns:a16="http://schemas.microsoft.com/office/drawing/2014/main" id="{21654C40-C0E8-5FDB-6EE6-6B9FA0CD81D1}"/>
                  </a:ext>
                </a:extLst>
              </p:cNvPr>
              <p:cNvSpPr/>
              <p:nvPr/>
            </p:nvSpPr>
            <p:spPr>
              <a:xfrm>
                <a:off x="1109307" y="1233152"/>
                <a:ext cx="59374" cy="55604"/>
              </a:xfrm>
              <a:custGeom>
                <a:avLst/>
                <a:gdLst/>
                <a:ahLst/>
                <a:cxnLst/>
                <a:rect l="l" t="t" r="r" b="b"/>
                <a:pathLst>
                  <a:path w="252" h="236" extrusionOk="0">
                    <a:moveTo>
                      <a:pt x="1" y="1"/>
                    </a:moveTo>
                    <a:lnTo>
                      <a:pt x="1" y="235"/>
                    </a:lnTo>
                    <a:lnTo>
                      <a:pt x="235" y="235"/>
                    </a:lnTo>
                    <a:lnTo>
                      <a:pt x="235" y="234"/>
                    </a:lnTo>
                    <a:cubicBezTo>
                      <a:pt x="243" y="234"/>
                      <a:pt x="251" y="226"/>
                      <a:pt x="251" y="216"/>
                    </a:cubicBezTo>
                    <a:lnTo>
                      <a:pt x="251" y="19"/>
                    </a:lnTo>
                    <a:cubicBezTo>
                      <a:pt x="251" y="9"/>
                      <a:pt x="243" y="1"/>
                      <a:pt x="23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1171;p26">
                <a:extLst>
                  <a:ext uri="{FF2B5EF4-FFF2-40B4-BE49-F238E27FC236}">
                    <a16:creationId xmlns:a16="http://schemas.microsoft.com/office/drawing/2014/main" id="{6419A38A-53F7-5C23-887F-BDA29BFBD9E7}"/>
                  </a:ext>
                </a:extLst>
              </p:cNvPr>
              <p:cNvSpPr/>
              <p:nvPr/>
            </p:nvSpPr>
            <p:spPr>
              <a:xfrm>
                <a:off x="983964" y="1080006"/>
                <a:ext cx="73275" cy="361426"/>
              </a:xfrm>
              <a:custGeom>
                <a:avLst/>
                <a:gdLst/>
                <a:ahLst/>
                <a:cxnLst/>
                <a:rect l="l" t="t" r="r" b="b"/>
                <a:pathLst>
                  <a:path w="311" h="1534" extrusionOk="0">
                    <a:moveTo>
                      <a:pt x="1" y="0"/>
                    </a:moveTo>
                    <a:lnTo>
                      <a:pt x="1" y="1534"/>
                    </a:lnTo>
                    <a:lnTo>
                      <a:pt x="311" y="1534"/>
                    </a:lnTo>
                    <a:lnTo>
                      <a:pt x="31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1172;p26">
                <a:extLst>
                  <a:ext uri="{FF2B5EF4-FFF2-40B4-BE49-F238E27FC236}">
                    <a16:creationId xmlns:a16="http://schemas.microsoft.com/office/drawing/2014/main" id="{CD3CE792-7859-3D0D-C0BE-626347AA597B}"/>
                  </a:ext>
                </a:extLst>
              </p:cNvPr>
              <p:cNvSpPr/>
              <p:nvPr/>
            </p:nvSpPr>
            <p:spPr>
              <a:xfrm>
                <a:off x="1079621" y="1133489"/>
                <a:ext cx="59374" cy="25398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078" extrusionOk="0">
                    <a:moveTo>
                      <a:pt x="1" y="0"/>
                    </a:moveTo>
                    <a:lnTo>
                      <a:pt x="1" y="1078"/>
                    </a:lnTo>
                    <a:lnTo>
                      <a:pt x="251" y="1078"/>
                    </a:lnTo>
                    <a:lnTo>
                      <a:pt x="25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2" name="Google Shape;1173;p26">
              <a:extLst>
                <a:ext uri="{FF2B5EF4-FFF2-40B4-BE49-F238E27FC236}">
                  <a16:creationId xmlns:a16="http://schemas.microsoft.com/office/drawing/2014/main" id="{D49C7445-4FF7-B4D4-B067-A1F5BA4857CA}"/>
                </a:ext>
              </a:extLst>
            </p:cNvPr>
            <p:cNvGrpSpPr/>
            <p:nvPr/>
          </p:nvGrpSpPr>
          <p:grpSpPr>
            <a:xfrm>
              <a:off x="1271446" y="2908806"/>
              <a:ext cx="722375" cy="361426"/>
              <a:chOff x="446306" y="1080006"/>
              <a:chExt cx="722375" cy="361426"/>
            </a:xfrm>
          </p:grpSpPr>
          <p:sp>
            <p:nvSpPr>
              <p:cNvPr id="147" name="Google Shape;1174;p26">
                <a:extLst>
                  <a:ext uri="{FF2B5EF4-FFF2-40B4-BE49-F238E27FC236}">
                    <a16:creationId xmlns:a16="http://schemas.microsoft.com/office/drawing/2014/main" id="{6F080D60-9DC1-D076-BC60-5D01C62C7685}"/>
                  </a:ext>
                </a:extLst>
              </p:cNvPr>
              <p:cNvSpPr/>
              <p:nvPr/>
            </p:nvSpPr>
            <p:spPr>
              <a:xfrm>
                <a:off x="446306" y="1232680"/>
                <a:ext cx="59374" cy="5536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235" extrusionOk="0">
                    <a:moveTo>
                      <a:pt x="17" y="1"/>
                    </a:moveTo>
                    <a:lnTo>
                      <a:pt x="17" y="2"/>
                    </a:lnTo>
                    <a:cubicBezTo>
                      <a:pt x="8" y="2"/>
                      <a:pt x="1" y="10"/>
                      <a:pt x="1" y="19"/>
                    </a:cubicBezTo>
                    <a:lnTo>
                      <a:pt x="1" y="217"/>
                    </a:lnTo>
                    <a:cubicBezTo>
                      <a:pt x="1" y="227"/>
                      <a:pt x="8" y="234"/>
                      <a:pt x="17" y="234"/>
                    </a:cubicBezTo>
                    <a:lnTo>
                      <a:pt x="252" y="234"/>
                    </a:lnTo>
                    <a:lnTo>
                      <a:pt x="25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175;p26">
                <a:extLst>
                  <a:ext uri="{FF2B5EF4-FFF2-40B4-BE49-F238E27FC236}">
                    <a16:creationId xmlns:a16="http://schemas.microsoft.com/office/drawing/2014/main" id="{67AD68EE-06A2-460C-8ACC-B16B1C4431D4}"/>
                  </a:ext>
                </a:extLst>
              </p:cNvPr>
              <p:cNvSpPr/>
              <p:nvPr/>
            </p:nvSpPr>
            <p:spPr>
              <a:xfrm>
                <a:off x="530889" y="1232916"/>
                <a:ext cx="555568" cy="55604"/>
              </a:xfrm>
              <a:custGeom>
                <a:avLst/>
                <a:gdLst/>
                <a:ahLst/>
                <a:cxnLst/>
                <a:rect l="l" t="t" r="r" b="b"/>
                <a:pathLst>
                  <a:path w="2358" h="236" extrusionOk="0">
                    <a:moveTo>
                      <a:pt x="1" y="1"/>
                    </a:moveTo>
                    <a:lnTo>
                      <a:pt x="1" y="235"/>
                    </a:lnTo>
                    <a:lnTo>
                      <a:pt x="2357" y="235"/>
                    </a:lnTo>
                    <a:lnTo>
                      <a:pt x="235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176;p26">
                <a:extLst>
                  <a:ext uri="{FF2B5EF4-FFF2-40B4-BE49-F238E27FC236}">
                    <a16:creationId xmlns:a16="http://schemas.microsoft.com/office/drawing/2014/main" id="{281538FC-8FAC-BAFE-2862-F497AE7F9FCD}"/>
                  </a:ext>
                </a:extLst>
              </p:cNvPr>
              <p:cNvSpPr/>
              <p:nvPr/>
            </p:nvSpPr>
            <p:spPr>
              <a:xfrm>
                <a:off x="557513" y="1080006"/>
                <a:ext cx="73510" cy="361426"/>
              </a:xfrm>
              <a:custGeom>
                <a:avLst/>
                <a:gdLst/>
                <a:ahLst/>
                <a:cxnLst/>
                <a:rect l="l" t="t" r="r" b="b"/>
                <a:pathLst>
                  <a:path w="312" h="1534" extrusionOk="0">
                    <a:moveTo>
                      <a:pt x="1" y="0"/>
                    </a:moveTo>
                    <a:lnTo>
                      <a:pt x="1" y="1534"/>
                    </a:lnTo>
                    <a:lnTo>
                      <a:pt x="312" y="1534"/>
                    </a:lnTo>
                    <a:lnTo>
                      <a:pt x="31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177;p26">
                <a:extLst>
                  <a:ext uri="{FF2B5EF4-FFF2-40B4-BE49-F238E27FC236}">
                    <a16:creationId xmlns:a16="http://schemas.microsoft.com/office/drawing/2014/main" id="{8AFBDB60-516F-7C57-4970-8E22B8CD7215}"/>
                  </a:ext>
                </a:extLst>
              </p:cNvPr>
              <p:cNvSpPr/>
              <p:nvPr/>
            </p:nvSpPr>
            <p:spPr>
              <a:xfrm>
                <a:off x="475757" y="1133489"/>
                <a:ext cx="59374" cy="25398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078" extrusionOk="0">
                    <a:moveTo>
                      <a:pt x="1" y="0"/>
                    </a:moveTo>
                    <a:lnTo>
                      <a:pt x="1" y="1078"/>
                    </a:lnTo>
                    <a:lnTo>
                      <a:pt x="251" y="1078"/>
                    </a:lnTo>
                    <a:lnTo>
                      <a:pt x="25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178;p26">
                <a:extLst>
                  <a:ext uri="{FF2B5EF4-FFF2-40B4-BE49-F238E27FC236}">
                    <a16:creationId xmlns:a16="http://schemas.microsoft.com/office/drawing/2014/main" id="{65BFB734-4331-CA63-BD26-200FB18F64B9}"/>
                  </a:ext>
                </a:extLst>
              </p:cNvPr>
              <p:cNvSpPr/>
              <p:nvPr/>
            </p:nvSpPr>
            <p:spPr>
              <a:xfrm>
                <a:off x="1109307" y="1233152"/>
                <a:ext cx="59374" cy="55604"/>
              </a:xfrm>
              <a:custGeom>
                <a:avLst/>
                <a:gdLst/>
                <a:ahLst/>
                <a:cxnLst/>
                <a:rect l="l" t="t" r="r" b="b"/>
                <a:pathLst>
                  <a:path w="252" h="236" extrusionOk="0">
                    <a:moveTo>
                      <a:pt x="1" y="1"/>
                    </a:moveTo>
                    <a:lnTo>
                      <a:pt x="1" y="235"/>
                    </a:lnTo>
                    <a:lnTo>
                      <a:pt x="235" y="235"/>
                    </a:lnTo>
                    <a:lnTo>
                      <a:pt x="235" y="234"/>
                    </a:lnTo>
                    <a:cubicBezTo>
                      <a:pt x="243" y="234"/>
                      <a:pt x="251" y="226"/>
                      <a:pt x="251" y="216"/>
                    </a:cubicBezTo>
                    <a:lnTo>
                      <a:pt x="251" y="19"/>
                    </a:lnTo>
                    <a:cubicBezTo>
                      <a:pt x="251" y="9"/>
                      <a:pt x="243" y="1"/>
                      <a:pt x="23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179;p26">
                <a:extLst>
                  <a:ext uri="{FF2B5EF4-FFF2-40B4-BE49-F238E27FC236}">
                    <a16:creationId xmlns:a16="http://schemas.microsoft.com/office/drawing/2014/main" id="{09D5CB1F-1602-CC40-E586-C06F3B60E96C}"/>
                  </a:ext>
                </a:extLst>
              </p:cNvPr>
              <p:cNvSpPr/>
              <p:nvPr/>
            </p:nvSpPr>
            <p:spPr>
              <a:xfrm>
                <a:off x="983964" y="1080006"/>
                <a:ext cx="73275" cy="361426"/>
              </a:xfrm>
              <a:custGeom>
                <a:avLst/>
                <a:gdLst/>
                <a:ahLst/>
                <a:cxnLst/>
                <a:rect l="l" t="t" r="r" b="b"/>
                <a:pathLst>
                  <a:path w="311" h="1534" extrusionOk="0">
                    <a:moveTo>
                      <a:pt x="1" y="0"/>
                    </a:moveTo>
                    <a:lnTo>
                      <a:pt x="1" y="1534"/>
                    </a:lnTo>
                    <a:lnTo>
                      <a:pt x="311" y="1534"/>
                    </a:lnTo>
                    <a:lnTo>
                      <a:pt x="31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180;p26">
                <a:extLst>
                  <a:ext uri="{FF2B5EF4-FFF2-40B4-BE49-F238E27FC236}">
                    <a16:creationId xmlns:a16="http://schemas.microsoft.com/office/drawing/2014/main" id="{ADA8E736-24F5-143E-E12B-7934B6516630}"/>
                  </a:ext>
                </a:extLst>
              </p:cNvPr>
              <p:cNvSpPr/>
              <p:nvPr/>
            </p:nvSpPr>
            <p:spPr>
              <a:xfrm>
                <a:off x="1079621" y="1133489"/>
                <a:ext cx="59374" cy="25398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078" extrusionOk="0">
                    <a:moveTo>
                      <a:pt x="1" y="0"/>
                    </a:moveTo>
                    <a:lnTo>
                      <a:pt x="1" y="1078"/>
                    </a:lnTo>
                    <a:lnTo>
                      <a:pt x="251" y="1078"/>
                    </a:lnTo>
                    <a:lnTo>
                      <a:pt x="25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3" name="Google Shape;1181;p26">
              <a:extLst>
                <a:ext uri="{FF2B5EF4-FFF2-40B4-BE49-F238E27FC236}">
                  <a16:creationId xmlns:a16="http://schemas.microsoft.com/office/drawing/2014/main" id="{A0C6CA40-2C68-58C7-0EDB-B22637901FF7}"/>
                </a:ext>
              </a:extLst>
            </p:cNvPr>
            <p:cNvGrpSpPr/>
            <p:nvPr/>
          </p:nvGrpSpPr>
          <p:grpSpPr>
            <a:xfrm>
              <a:off x="2096586" y="2908806"/>
              <a:ext cx="722375" cy="361426"/>
              <a:chOff x="446306" y="1080006"/>
              <a:chExt cx="722375" cy="361426"/>
            </a:xfrm>
          </p:grpSpPr>
          <p:sp>
            <p:nvSpPr>
              <p:cNvPr id="140" name="Google Shape;1182;p26">
                <a:extLst>
                  <a:ext uri="{FF2B5EF4-FFF2-40B4-BE49-F238E27FC236}">
                    <a16:creationId xmlns:a16="http://schemas.microsoft.com/office/drawing/2014/main" id="{B17A66ED-2376-3402-D2CA-D6EAE6DC2885}"/>
                  </a:ext>
                </a:extLst>
              </p:cNvPr>
              <p:cNvSpPr/>
              <p:nvPr/>
            </p:nvSpPr>
            <p:spPr>
              <a:xfrm>
                <a:off x="446306" y="1232680"/>
                <a:ext cx="59374" cy="5536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235" extrusionOk="0">
                    <a:moveTo>
                      <a:pt x="17" y="1"/>
                    </a:moveTo>
                    <a:lnTo>
                      <a:pt x="17" y="2"/>
                    </a:lnTo>
                    <a:cubicBezTo>
                      <a:pt x="8" y="2"/>
                      <a:pt x="1" y="10"/>
                      <a:pt x="1" y="19"/>
                    </a:cubicBezTo>
                    <a:lnTo>
                      <a:pt x="1" y="217"/>
                    </a:lnTo>
                    <a:cubicBezTo>
                      <a:pt x="1" y="227"/>
                      <a:pt x="8" y="234"/>
                      <a:pt x="17" y="234"/>
                    </a:cubicBezTo>
                    <a:lnTo>
                      <a:pt x="252" y="234"/>
                    </a:lnTo>
                    <a:lnTo>
                      <a:pt x="25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1183;p26">
                <a:extLst>
                  <a:ext uri="{FF2B5EF4-FFF2-40B4-BE49-F238E27FC236}">
                    <a16:creationId xmlns:a16="http://schemas.microsoft.com/office/drawing/2014/main" id="{6635BE1C-E377-6D0A-D288-110703BB606D}"/>
                  </a:ext>
                </a:extLst>
              </p:cNvPr>
              <p:cNvSpPr/>
              <p:nvPr/>
            </p:nvSpPr>
            <p:spPr>
              <a:xfrm>
                <a:off x="530889" y="1232916"/>
                <a:ext cx="555568" cy="55604"/>
              </a:xfrm>
              <a:custGeom>
                <a:avLst/>
                <a:gdLst/>
                <a:ahLst/>
                <a:cxnLst/>
                <a:rect l="l" t="t" r="r" b="b"/>
                <a:pathLst>
                  <a:path w="2358" h="236" extrusionOk="0">
                    <a:moveTo>
                      <a:pt x="1" y="1"/>
                    </a:moveTo>
                    <a:lnTo>
                      <a:pt x="1" y="235"/>
                    </a:lnTo>
                    <a:lnTo>
                      <a:pt x="2357" y="235"/>
                    </a:lnTo>
                    <a:lnTo>
                      <a:pt x="235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1184;p26">
                <a:extLst>
                  <a:ext uri="{FF2B5EF4-FFF2-40B4-BE49-F238E27FC236}">
                    <a16:creationId xmlns:a16="http://schemas.microsoft.com/office/drawing/2014/main" id="{11C71C23-C42A-15BF-2BBB-F68B7C0FFB80}"/>
                  </a:ext>
                </a:extLst>
              </p:cNvPr>
              <p:cNvSpPr/>
              <p:nvPr/>
            </p:nvSpPr>
            <p:spPr>
              <a:xfrm>
                <a:off x="557513" y="1080006"/>
                <a:ext cx="73510" cy="361426"/>
              </a:xfrm>
              <a:custGeom>
                <a:avLst/>
                <a:gdLst/>
                <a:ahLst/>
                <a:cxnLst/>
                <a:rect l="l" t="t" r="r" b="b"/>
                <a:pathLst>
                  <a:path w="312" h="1534" extrusionOk="0">
                    <a:moveTo>
                      <a:pt x="1" y="0"/>
                    </a:moveTo>
                    <a:lnTo>
                      <a:pt x="1" y="1534"/>
                    </a:lnTo>
                    <a:lnTo>
                      <a:pt x="312" y="1534"/>
                    </a:lnTo>
                    <a:lnTo>
                      <a:pt x="31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185;p26">
                <a:extLst>
                  <a:ext uri="{FF2B5EF4-FFF2-40B4-BE49-F238E27FC236}">
                    <a16:creationId xmlns:a16="http://schemas.microsoft.com/office/drawing/2014/main" id="{E9F15C0C-BC02-A4BA-0E55-923EA9BD48A2}"/>
                  </a:ext>
                </a:extLst>
              </p:cNvPr>
              <p:cNvSpPr/>
              <p:nvPr/>
            </p:nvSpPr>
            <p:spPr>
              <a:xfrm>
                <a:off x="475757" y="1133489"/>
                <a:ext cx="59374" cy="25398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078" extrusionOk="0">
                    <a:moveTo>
                      <a:pt x="1" y="0"/>
                    </a:moveTo>
                    <a:lnTo>
                      <a:pt x="1" y="1078"/>
                    </a:lnTo>
                    <a:lnTo>
                      <a:pt x="251" y="1078"/>
                    </a:lnTo>
                    <a:lnTo>
                      <a:pt x="25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186;p26">
                <a:extLst>
                  <a:ext uri="{FF2B5EF4-FFF2-40B4-BE49-F238E27FC236}">
                    <a16:creationId xmlns:a16="http://schemas.microsoft.com/office/drawing/2014/main" id="{7DB89240-9052-FAA8-3D54-8489852203B1}"/>
                  </a:ext>
                </a:extLst>
              </p:cNvPr>
              <p:cNvSpPr/>
              <p:nvPr/>
            </p:nvSpPr>
            <p:spPr>
              <a:xfrm>
                <a:off x="1109307" y="1233152"/>
                <a:ext cx="59374" cy="55604"/>
              </a:xfrm>
              <a:custGeom>
                <a:avLst/>
                <a:gdLst/>
                <a:ahLst/>
                <a:cxnLst/>
                <a:rect l="l" t="t" r="r" b="b"/>
                <a:pathLst>
                  <a:path w="252" h="236" extrusionOk="0">
                    <a:moveTo>
                      <a:pt x="1" y="1"/>
                    </a:moveTo>
                    <a:lnTo>
                      <a:pt x="1" y="235"/>
                    </a:lnTo>
                    <a:lnTo>
                      <a:pt x="235" y="235"/>
                    </a:lnTo>
                    <a:lnTo>
                      <a:pt x="235" y="234"/>
                    </a:lnTo>
                    <a:cubicBezTo>
                      <a:pt x="243" y="234"/>
                      <a:pt x="251" y="226"/>
                      <a:pt x="251" y="216"/>
                    </a:cubicBezTo>
                    <a:lnTo>
                      <a:pt x="251" y="19"/>
                    </a:lnTo>
                    <a:cubicBezTo>
                      <a:pt x="251" y="9"/>
                      <a:pt x="243" y="1"/>
                      <a:pt x="23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187;p26">
                <a:extLst>
                  <a:ext uri="{FF2B5EF4-FFF2-40B4-BE49-F238E27FC236}">
                    <a16:creationId xmlns:a16="http://schemas.microsoft.com/office/drawing/2014/main" id="{B0421322-4193-08C2-21F3-DF2827A3A611}"/>
                  </a:ext>
                </a:extLst>
              </p:cNvPr>
              <p:cNvSpPr/>
              <p:nvPr/>
            </p:nvSpPr>
            <p:spPr>
              <a:xfrm>
                <a:off x="983964" y="1080006"/>
                <a:ext cx="73275" cy="361426"/>
              </a:xfrm>
              <a:custGeom>
                <a:avLst/>
                <a:gdLst/>
                <a:ahLst/>
                <a:cxnLst/>
                <a:rect l="l" t="t" r="r" b="b"/>
                <a:pathLst>
                  <a:path w="311" h="1534" extrusionOk="0">
                    <a:moveTo>
                      <a:pt x="1" y="0"/>
                    </a:moveTo>
                    <a:lnTo>
                      <a:pt x="1" y="1534"/>
                    </a:lnTo>
                    <a:lnTo>
                      <a:pt x="311" y="1534"/>
                    </a:lnTo>
                    <a:lnTo>
                      <a:pt x="31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188;p26">
                <a:extLst>
                  <a:ext uri="{FF2B5EF4-FFF2-40B4-BE49-F238E27FC236}">
                    <a16:creationId xmlns:a16="http://schemas.microsoft.com/office/drawing/2014/main" id="{5F59B068-9329-BD3B-58D7-B07CF042DFDA}"/>
                  </a:ext>
                </a:extLst>
              </p:cNvPr>
              <p:cNvSpPr/>
              <p:nvPr/>
            </p:nvSpPr>
            <p:spPr>
              <a:xfrm>
                <a:off x="1079621" y="1133489"/>
                <a:ext cx="59374" cy="25398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078" extrusionOk="0">
                    <a:moveTo>
                      <a:pt x="1" y="0"/>
                    </a:moveTo>
                    <a:lnTo>
                      <a:pt x="1" y="1078"/>
                    </a:lnTo>
                    <a:lnTo>
                      <a:pt x="251" y="1078"/>
                    </a:lnTo>
                    <a:lnTo>
                      <a:pt x="25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4" name="Google Shape;1189;p26">
              <a:extLst>
                <a:ext uri="{FF2B5EF4-FFF2-40B4-BE49-F238E27FC236}">
                  <a16:creationId xmlns:a16="http://schemas.microsoft.com/office/drawing/2014/main" id="{9F31BF3A-909B-2DDC-2B05-A681DEEE9980}"/>
                </a:ext>
              </a:extLst>
            </p:cNvPr>
            <p:cNvGrpSpPr/>
            <p:nvPr/>
          </p:nvGrpSpPr>
          <p:grpSpPr>
            <a:xfrm>
              <a:off x="2921726" y="2908806"/>
              <a:ext cx="722375" cy="361426"/>
              <a:chOff x="446306" y="1080006"/>
              <a:chExt cx="722375" cy="361426"/>
            </a:xfrm>
          </p:grpSpPr>
          <p:sp>
            <p:nvSpPr>
              <p:cNvPr id="133" name="Google Shape;1190;p26">
                <a:extLst>
                  <a:ext uri="{FF2B5EF4-FFF2-40B4-BE49-F238E27FC236}">
                    <a16:creationId xmlns:a16="http://schemas.microsoft.com/office/drawing/2014/main" id="{E7293F4D-646C-1C8D-7910-C3F7667A2014}"/>
                  </a:ext>
                </a:extLst>
              </p:cNvPr>
              <p:cNvSpPr/>
              <p:nvPr/>
            </p:nvSpPr>
            <p:spPr>
              <a:xfrm>
                <a:off x="446306" y="1232680"/>
                <a:ext cx="59374" cy="5536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235" extrusionOk="0">
                    <a:moveTo>
                      <a:pt x="17" y="1"/>
                    </a:moveTo>
                    <a:lnTo>
                      <a:pt x="17" y="2"/>
                    </a:lnTo>
                    <a:cubicBezTo>
                      <a:pt x="8" y="2"/>
                      <a:pt x="1" y="10"/>
                      <a:pt x="1" y="19"/>
                    </a:cubicBezTo>
                    <a:lnTo>
                      <a:pt x="1" y="217"/>
                    </a:lnTo>
                    <a:cubicBezTo>
                      <a:pt x="1" y="227"/>
                      <a:pt x="8" y="234"/>
                      <a:pt x="17" y="234"/>
                    </a:cubicBezTo>
                    <a:lnTo>
                      <a:pt x="252" y="234"/>
                    </a:lnTo>
                    <a:lnTo>
                      <a:pt x="25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191;p26">
                <a:extLst>
                  <a:ext uri="{FF2B5EF4-FFF2-40B4-BE49-F238E27FC236}">
                    <a16:creationId xmlns:a16="http://schemas.microsoft.com/office/drawing/2014/main" id="{F7B44E51-9DD7-7F9B-9DA8-BFA5AD41735F}"/>
                  </a:ext>
                </a:extLst>
              </p:cNvPr>
              <p:cNvSpPr/>
              <p:nvPr/>
            </p:nvSpPr>
            <p:spPr>
              <a:xfrm>
                <a:off x="530889" y="1232916"/>
                <a:ext cx="555568" cy="55604"/>
              </a:xfrm>
              <a:custGeom>
                <a:avLst/>
                <a:gdLst/>
                <a:ahLst/>
                <a:cxnLst/>
                <a:rect l="l" t="t" r="r" b="b"/>
                <a:pathLst>
                  <a:path w="2358" h="236" extrusionOk="0">
                    <a:moveTo>
                      <a:pt x="1" y="1"/>
                    </a:moveTo>
                    <a:lnTo>
                      <a:pt x="1" y="235"/>
                    </a:lnTo>
                    <a:lnTo>
                      <a:pt x="2357" y="235"/>
                    </a:lnTo>
                    <a:lnTo>
                      <a:pt x="235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192;p26">
                <a:extLst>
                  <a:ext uri="{FF2B5EF4-FFF2-40B4-BE49-F238E27FC236}">
                    <a16:creationId xmlns:a16="http://schemas.microsoft.com/office/drawing/2014/main" id="{ADBFC94F-55F2-14B0-D3F3-EE07F8181420}"/>
                  </a:ext>
                </a:extLst>
              </p:cNvPr>
              <p:cNvSpPr/>
              <p:nvPr/>
            </p:nvSpPr>
            <p:spPr>
              <a:xfrm>
                <a:off x="557513" y="1080006"/>
                <a:ext cx="73510" cy="361426"/>
              </a:xfrm>
              <a:custGeom>
                <a:avLst/>
                <a:gdLst/>
                <a:ahLst/>
                <a:cxnLst/>
                <a:rect l="l" t="t" r="r" b="b"/>
                <a:pathLst>
                  <a:path w="312" h="1534" extrusionOk="0">
                    <a:moveTo>
                      <a:pt x="1" y="0"/>
                    </a:moveTo>
                    <a:lnTo>
                      <a:pt x="1" y="1534"/>
                    </a:lnTo>
                    <a:lnTo>
                      <a:pt x="312" y="1534"/>
                    </a:lnTo>
                    <a:lnTo>
                      <a:pt x="31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193;p26">
                <a:extLst>
                  <a:ext uri="{FF2B5EF4-FFF2-40B4-BE49-F238E27FC236}">
                    <a16:creationId xmlns:a16="http://schemas.microsoft.com/office/drawing/2014/main" id="{658E12A8-DF81-8BA7-90F7-A596FEF8D473}"/>
                  </a:ext>
                </a:extLst>
              </p:cNvPr>
              <p:cNvSpPr/>
              <p:nvPr/>
            </p:nvSpPr>
            <p:spPr>
              <a:xfrm>
                <a:off x="475757" y="1133489"/>
                <a:ext cx="59374" cy="25398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078" extrusionOk="0">
                    <a:moveTo>
                      <a:pt x="1" y="0"/>
                    </a:moveTo>
                    <a:lnTo>
                      <a:pt x="1" y="1078"/>
                    </a:lnTo>
                    <a:lnTo>
                      <a:pt x="251" y="1078"/>
                    </a:lnTo>
                    <a:lnTo>
                      <a:pt x="25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194;p26">
                <a:extLst>
                  <a:ext uri="{FF2B5EF4-FFF2-40B4-BE49-F238E27FC236}">
                    <a16:creationId xmlns:a16="http://schemas.microsoft.com/office/drawing/2014/main" id="{C854264B-DCEA-3A7D-96ED-933AA07A5D99}"/>
                  </a:ext>
                </a:extLst>
              </p:cNvPr>
              <p:cNvSpPr/>
              <p:nvPr/>
            </p:nvSpPr>
            <p:spPr>
              <a:xfrm>
                <a:off x="1109307" y="1233152"/>
                <a:ext cx="59374" cy="55604"/>
              </a:xfrm>
              <a:custGeom>
                <a:avLst/>
                <a:gdLst/>
                <a:ahLst/>
                <a:cxnLst/>
                <a:rect l="l" t="t" r="r" b="b"/>
                <a:pathLst>
                  <a:path w="252" h="236" extrusionOk="0">
                    <a:moveTo>
                      <a:pt x="1" y="1"/>
                    </a:moveTo>
                    <a:lnTo>
                      <a:pt x="1" y="235"/>
                    </a:lnTo>
                    <a:lnTo>
                      <a:pt x="235" y="235"/>
                    </a:lnTo>
                    <a:lnTo>
                      <a:pt x="235" y="234"/>
                    </a:lnTo>
                    <a:cubicBezTo>
                      <a:pt x="243" y="234"/>
                      <a:pt x="251" y="226"/>
                      <a:pt x="251" y="216"/>
                    </a:cubicBezTo>
                    <a:lnTo>
                      <a:pt x="251" y="19"/>
                    </a:lnTo>
                    <a:cubicBezTo>
                      <a:pt x="251" y="9"/>
                      <a:pt x="243" y="1"/>
                      <a:pt x="23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195;p26">
                <a:extLst>
                  <a:ext uri="{FF2B5EF4-FFF2-40B4-BE49-F238E27FC236}">
                    <a16:creationId xmlns:a16="http://schemas.microsoft.com/office/drawing/2014/main" id="{7CFB00FE-F6A5-1F5F-8935-ACC3A51E0A49}"/>
                  </a:ext>
                </a:extLst>
              </p:cNvPr>
              <p:cNvSpPr/>
              <p:nvPr/>
            </p:nvSpPr>
            <p:spPr>
              <a:xfrm>
                <a:off x="983964" y="1080006"/>
                <a:ext cx="73275" cy="361426"/>
              </a:xfrm>
              <a:custGeom>
                <a:avLst/>
                <a:gdLst/>
                <a:ahLst/>
                <a:cxnLst/>
                <a:rect l="l" t="t" r="r" b="b"/>
                <a:pathLst>
                  <a:path w="311" h="1534" extrusionOk="0">
                    <a:moveTo>
                      <a:pt x="1" y="0"/>
                    </a:moveTo>
                    <a:lnTo>
                      <a:pt x="1" y="1534"/>
                    </a:lnTo>
                    <a:lnTo>
                      <a:pt x="311" y="1534"/>
                    </a:lnTo>
                    <a:lnTo>
                      <a:pt x="31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196;p26">
                <a:extLst>
                  <a:ext uri="{FF2B5EF4-FFF2-40B4-BE49-F238E27FC236}">
                    <a16:creationId xmlns:a16="http://schemas.microsoft.com/office/drawing/2014/main" id="{60786AFF-9A1D-B198-B7C4-7B9CFD24DB26}"/>
                  </a:ext>
                </a:extLst>
              </p:cNvPr>
              <p:cNvSpPr/>
              <p:nvPr/>
            </p:nvSpPr>
            <p:spPr>
              <a:xfrm>
                <a:off x="1079621" y="1133489"/>
                <a:ext cx="59374" cy="25398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078" extrusionOk="0">
                    <a:moveTo>
                      <a:pt x="1" y="0"/>
                    </a:moveTo>
                    <a:lnTo>
                      <a:pt x="1" y="1078"/>
                    </a:lnTo>
                    <a:lnTo>
                      <a:pt x="251" y="1078"/>
                    </a:lnTo>
                    <a:lnTo>
                      <a:pt x="25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5" name="Google Shape;1197;p26">
              <a:extLst>
                <a:ext uri="{FF2B5EF4-FFF2-40B4-BE49-F238E27FC236}">
                  <a16:creationId xmlns:a16="http://schemas.microsoft.com/office/drawing/2014/main" id="{2B152412-1F29-71AA-186F-C3E9C8C05C4D}"/>
                </a:ext>
              </a:extLst>
            </p:cNvPr>
            <p:cNvGrpSpPr/>
            <p:nvPr/>
          </p:nvGrpSpPr>
          <p:grpSpPr>
            <a:xfrm>
              <a:off x="3746866" y="2908806"/>
              <a:ext cx="722375" cy="361426"/>
              <a:chOff x="446306" y="1080006"/>
              <a:chExt cx="722375" cy="361426"/>
            </a:xfrm>
          </p:grpSpPr>
          <p:sp>
            <p:nvSpPr>
              <p:cNvPr id="126" name="Google Shape;1198;p26">
                <a:extLst>
                  <a:ext uri="{FF2B5EF4-FFF2-40B4-BE49-F238E27FC236}">
                    <a16:creationId xmlns:a16="http://schemas.microsoft.com/office/drawing/2014/main" id="{DFC7D8AE-091C-E760-E52D-F63F21608D68}"/>
                  </a:ext>
                </a:extLst>
              </p:cNvPr>
              <p:cNvSpPr/>
              <p:nvPr/>
            </p:nvSpPr>
            <p:spPr>
              <a:xfrm>
                <a:off x="446306" y="1232680"/>
                <a:ext cx="59374" cy="5536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235" extrusionOk="0">
                    <a:moveTo>
                      <a:pt x="17" y="1"/>
                    </a:moveTo>
                    <a:lnTo>
                      <a:pt x="17" y="2"/>
                    </a:lnTo>
                    <a:cubicBezTo>
                      <a:pt x="8" y="2"/>
                      <a:pt x="1" y="10"/>
                      <a:pt x="1" y="19"/>
                    </a:cubicBezTo>
                    <a:lnTo>
                      <a:pt x="1" y="217"/>
                    </a:lnTo>
                    <a:cubicBezTo>
                      <a:pt x="1" y="227"/>
                      <a:pt x="8" y="234"/>
                      <a:pt x="17" y="234"/>
                    </a:cubicBezTo>
                    <a:lnTo>
                      <a:pt x="252" y="234"/>
                    </a:lnTo>
                    <a:lnTo>
                      <a:pt x="25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199;p26">
                <a:extLst>
                  <a:ext uri="{FF2B5EF4-FFF2-40B4-BE49-F238E27FC236}">
                    <a16:creationId xmlns:a16="http://schemas.microsoft.com/office/drawing/2014/main" id="{3D7ABA1E-D826-C7BA-A95E-35C8392B27FD}"/>
                  </a:ext>
                </a:extLst>
              </p:cNvPr>
              <p:cNvSpPr/>
              <p:nvPr/>
            </p:nvSpPr>
            <p:spPr>
              <a:xfrm>
                <a:off x="530889" y="1232916"/>
                <a:ext cx="555568" cy="55604"/>
              </a:xfrm>
              <a:custGeom>
                <a:avLst/>
                <a:gdLst/>
                <a:ahLst/>
                <a:cxnLst/>
                <a:rect l="l" t="t" r="r" b="b"/>
                <a:pathLst>
                  <a:path w="2358" h="236" extrusionOk="0">
                    <a:moveTo>
                      <a:pt x="1" y="1"/>
                    </a:moveTo>
                    <a:lnTo>
                      <a:pt x="1" y="235"/>
                    </a:lnTo>
                    <a:lnTo>
                      <a:pt x="2357" y="235"/>
                    </a:lnTo>
                    <a:lnTo>
                      <a:pt x="235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200;p26">
                <a:extLst>
                  <a:ext uri="{FF2B5EF4-FFF2-40B4-BE49-F238E27FC236}">
                    <a16:creationId xmlns:a16="http://schemas.microsoft.com/office/drawing/2014/main" id="{208C5B8A-7232-0050-8D3A-AC85507945AD}"/>
                  </a:ext>
                </a:extLst>
              </p:cNvPr>
              <p:cNvSpPr/>
              <p:nvPr/>
            </p:nvSpPr>
            <p:spPr>
              <a:xfrm>
                <a:off x="557513" y="1080006"/>
                <a:ext cx="73510" cy="361426"/>
              </a:xfrm>
              <a:custGeom>
                <a:avLst/>
                <a:gdLst/>
                <a:ahLst/>
                <a:cxnLst/>
                <a:rect l="l" t="t" r="r" b="b"/>
                <a:pathLst>
                  <a:path w="312" h="1534" extrusionOk="0">
                    <a:moveTo>
                      <a:pt x="1" y="0"/>
                    </a:moveTo>
                    <a:lnTo>
                      <a:pt x="1" y="1534"/>
                    </a:lnTo>
                    <a:lnTo>
                      <a:pt x="312" y="1534"/>
                    </a:lnTo>
                    <a:lnTo>
                      <a:pt x="31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201;p26">
                <a:extLst>
                  <a:ext uri="{FF2B5EF4-FFF2-40B4-BE49-F238E27FC236}">
                    <a16:creationId xmlns:a16="http://schemas.microsoft.com/office/drawing/2014/main" id="{DDF09869-6D25-EA7B-A762-6002F7492477}"/>
                  </a:ext>
                </a:extLst>
              </p:cNvPr>
              <p:cNvSpPr/>
              <p:nvPr/>
            </p:nvSpPr>
            <p:spPr>
              <a:xfrm>
                <a:off x="475757" y="1133489"/>
                <a:ext cx="59374" cy="25398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078" extrusionOk="0">
                    <a:moveTo>
                      <a:pt x="1" y="0"/>
                    </a:moveTo>
                    <a:lnTo>
                      <a:pt x="1" y="1078"/>
                    </a:lnTo>
                    <a:lnTo>
                      <a:pt x="251" y="1078"/>
                    </a:lnTo>
                    <a:lnTo>
                      <a:pt x="25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202;p26">
                <a:extLst>
                  <a:ext uri="{FF2B5EF4-FFF2-40B4-BE49-F238E27FC236}">
                    <a16:creationId xmlns:a16="http://schemas.microsoft.com/office/drawing/2014/main" id="{84A40766-5710-B4A9-E2CF-D1D12FDDFEC4}"/>
                  </a:ext>
                </a:extLst>
              </p:cNvPr>
              <p:cNvSpPr/>
              <p:nvPr/>
            </p:nvSpPr>
            <p:spPr>
              <a:xfrm>
                <a:off x="1109307" y="1233152"/>
                <a:ext cx="59374" cy="55604"/>
              </a:xfrm>
              <a:custGeom>
                <a:avLst/>
                <a:gdLst/>
                <a:ahLst/>
                <a:cxnLst/>
                <a:rect l="l" t="t" r="r" b="b"/>
                <a:pathLst>
                  <a:path w="252" h="236" extrusionOk="0">
                    <a:moveTo>
                      <a:pt x="1" y="1"/>
                    </a:moveTo>
                    <a:lnTo>
                      <a:pt x="1" y="235"/>
                    </a:lnTo>
                    <a:lnTo>
                      <a:pt x="235" y="235"/>
                    </a:lnTo>
                    <a:lnTo>
                      <a:pt x="235" y="234"/>
                    </a:lnTo>
                    <a:cubicBezTo>
                      <a:pt x="243" y="234"/>
                      <a:pt x="251" y="226"/>
                      <a:pt x="251" y="216"/>
                    </a:cubicBezTo>
                    <a:lnTo>
                      <a:pt x="251" y="19"/>
                    </a:lnTo>
                    <a:cubicBezTo>
                      <a:pt x="251" y="9"/>
                      <a:pt x="243" y="1"/>
                      <a:pt x="23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203;p26">
                <a:extLst>
                  <a:ext uri="{FF2B5EF4-FFF2-40B4-BE49-F238E27FC236}">
                    <a16:creationId xmlns:a16="http://schemas.microsoft.com/office/drawing/2014/main" id="{8AFB95A1-27E6-E362-9266-3FA20BCC2AFB}"/>
                  </a:ext>
                </a:extLst>
              </p:cNvPr>
              <p:cNvSpPr/>
              <p:nvPr/>
            </p:nvSpPr>
            <p:spPr>
              <a:xfrm>
                <a:off x="983964" y="1080006"/>
                <a:ext cx="73275" cy="361426"/>
              </a:xfrm>
              <a:custGeom>
                <a:avLst/>
                <a:gdLst/>
                <a:ahLst/>
                <a:cxnLst/>
                <a:rect l="l" t="t" r="r" b="b"/>
                <a:pathLst>
                  <a:path w="311" h="1534" extrusionOk="0">
                    <a:moveTo>
                      <a:pt x="1" y="0"/>
                    </a:moveTo>
                    <a:lnTo>
                      <a:pt x="1" y="1534"/>
                    </a:lnTo>
                    <a:lnTo>
                      <a:pt x="311" y="1534"/>
                    </a:lnTo>
                    <a:lnTo>
                      <a:pt x="31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204;p26">
                <a:extLst>
                  <a:ext uri="{FF2B5EF4-FFF2-40B4-BE49-F238E27FC236}">
                    <a16:creationId xmlns:a16="http://schemas.microsoft.com/office/drawing/2014/main" id="{B94CDFCE-7A8B-2216-06E6-DC97CAED976A}"/>
                  </a:ext>
                </a:extLst>
              </p:cNvPr>
              <p:cNvSpPr/>
              <p:nvPr/>
            </p:nvSpPr>
            <p:spPr>
              <a:xfrm>
                <a:off x="1079621" y="1133489"/>
                <a:ext cx="59374" cy="25398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078" extrusionOk="0">
                    <a:moveTo>
                      <a:pt x="1" y="0"/>
                    </a:moveTo>
                    <a:lnTo>
                      <a:pt x="1" y="1078"/>
                    </a:lnTo>
                    <a:lnTo>
                      <a:pt x="251" y="1078"/>
                    </a:lnTo>
                    <a:lnTo>
                      <a:pt x="25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51" name="Google Shape;1090;p26">
            <a:extLst>
              <a:ext uri="{FF2B5EF4-FFF2-40B4-BE49-F238E27FC236}">
                <a16:creationId xmlns:a16="http://schemas.microsoft.com/office/drawing/2014/main" id="{A92F1719-0810-3AAB-9876-05347D1E23B5}"/>
              </a:ext>
            </a:extLst>
          </p:cNvPr>
          <p:cNvGrpSpPr/>
          <p:nvPr/>
        </p:nvGrpSpPr>
        <p:grpSpPr>
          <a:xfrm rot="16200000">
            <a:off x="6272593" y="2484113"/>
            <a:ext cx="4524224" cy="337283"/>
            <a:chOff x="446306" y="1080006"/>
            <a:chExt cx="4848075" cy="361426"/>
          </a:xfrm>
        </p:grpSpPr>
        <p:grpSp>
          <p:nvGrpSpPr>
            <p:cNvPr id="252" name="Google Shape;1091;p26">
              <a:extLst>
                <a:ext uri="{FF2B5EF4-FFF2-40B4-BE49-F238E27FC236}">
                  <a16:creationId xmlns:a16="http://schemas.microsoft.com/office/drawing/2014/main" id="{A08F2616-AFC7-F736-1F15-99C3A6D515CB}"/>
                </a:ext>
              </a:extLst>
            </p:cNvPr>
            <p:cNvGrpSpPr/>
            <p:nvPr/>
          </p:nvGrpSpPr>
          <p:grpSpPr>
            <a:xfrm>
              <a:off x="446306" y="1080006"/>
              <a:ext cx="722375" cy="361426"/>
              <a:chOff x="446306" y="1080006"/>
              <a:chExt cx="722375" cy="361426"/>
            </a:xfrm>
          </p:grpSpPr>
          <p:sp>
            <p:nvSpPr>
              <p:cNvPr id="293" name="Google Shape;1092;p26">
                <a:extLst>
                  <a:ext uri="{FF2B5EF4-FFF2-40B4-BE49-F238E27FC236}">
                    <a16:creationId xmlns:a16="http://schemas.microsoft.com/office/drawing/2014/main" id="{32CF8FCA-03E0-039C-31CC-5D930FB2D3ED}"/>
                  </a:ext>
                </a:extLst>
              </p:cNvPr>
              <p:cNvSpPr/>
              <p:nvPr/>
            </p:nvSpPr>
            <p:spPr>
              <a:xfrm>
                <a:off x="446306" y="1232680"/>
                <a:ext cx="59374" cy="5536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235" extrusionOk="0">
                    <a:moveTo>
                      <a:pt x="17" y="1"/>
                    </a:moveTo>
                    <a:lnTo>
                      <a:pt x="17" y="2"/>
                    </a:lnTo>
                    <a:cubicBezTo>
                      <a:pt x="8" y="2"/>
                      <a:pt x="1" y="10"/>
                      <a:pt x="1" y="19"/>
                    </a:cubicBezTo>
                    <a:lnTo>
                      <a:pt x="1" y="217"/>
                    </a:lnTo>
                    <a:cubicBezTo>
                      <a:pt x="1" y="227"/>
                      <a:pt x="8" y="234"/>
                      <a:pt x="17" y="234"/>
                    </a:cubicBezTo>
                    <a:lnTo>
                      <a:pt x="252" y="234"/>
                    </a:lnTo>
                    <a:lnTo>
                      <a:pt x="25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" name="Google Shape;1093;p26">
                <a:extLst>
                  <a:ext uri="{FF2B5EF4-FFF2-40B4-BE49-F238E27FC236}">
                    <a16:creationId xmlns:a16="http://schemas.microsoft.com/office/drawing/2014/main" id="{2B3232AF-86F8-2A08-1BA0-DC9DF436A44B}"/>
                  </a:ext>
                </a:extLst>
              </p:cNvPr>
              <p:cNvSpPr/>
              <p:nvPr/>
            </p:nvSpPr>
            <p:spPr>
              <a:xfrm>
                <a:off x="530889" y="1232916"/>
                <a:ext cx="555568" cy="55604"/>
              </a:xfrm>
              <a:custGeom>
                <a:avLst/>
                <a:gdLst/>
                <a:ahLst/>
                <a:cxnLst/>
                <a:rect l="l" t="t" r="r" b="b"/>
                <a:pathLst>
                  <a:path w="2358" h="236" extrusionOk="0">
                    <a:moveTo>
                      <a:pt x="1" y="1"/>
                    </a:moveTo>
                    <a:lnTo>
                      <a:pt x="1" y="235"/>
                    </a:lnTo>
                    <a:lnTo>
                      <a:pt x="2357" y="235"/>
                    </a:lnTo>
                    <a:lnTo>
                      <a:pt x="235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1094;p26">
                <a:extLst>
                  <a:ext uri="{FF2B5EF4-FFF2-40B4-BE49-F238E27FC236}">
                    <a16:creationId xmlns:a16="http://schemas.microsoft.com/office/drawing/2014/main" id="{A92E6402-6401-A8D4-A210-42BD50AA86A3}"/>
                  </a:ext>
                </a:extLst>
              </p:cNvPr>
              <p:cNvSpPr/>
              <p:nvPr/>
            </p:nvSpPr>
            <p:spPr>
              <a:xfrm>
                <a:off x="557513" y="1080006"/>
                <a:ext cx="73510" cy="361426"/>
              </a:xfrm>
              <a:custGeom>
                <a:avLst/>
                <a:gdLst/>
                <a:ahLst/>
                <a:cxnLst/>
                <a:rect l="l" t="t" r="r" b="b"/>
                <a:pathLst>
                  <a:path w="312" h="1534" extrusionOk="0">
                    <a:moveTo>
                      <a:pt x="1" y="0"/>
                    </a:moveTo>
                    <a:lnTo>
                      <a:pt x="1" y="1534"/>
                    </a:lnTo>
                    <a:lnTo>
                      <a:pt x="312" y="1534"/>
                    </a:lnTo>
                    <a:lnTo>
                      <a:pt x="31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1095;p26">
                <a:extLst>
                  <a:ext uri="{FF2B5EF4-FFF2-40B4-BE49-F238E27FC236}">
                    <a16:creationId xmlns:a16="http://schemas.microsoft.com/office/drawing/2014/main" id="{96A39C98-634C-1379-4F25-DBA7522E6CCE}"/>
                  </a:ext>
                </a:extLst>
              </p:cNvPr>
              <p:cNvSpPr/>
              <p:nvPr/>
            </p:nvSpPr>
            <p:spPr>
              <a:xfrm>
                <a:off x="475757" y="1133489"/>
                <a:ext cx="59374" cy="25398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078" extrusionOk="0">
                    <a:moveTo>
                      <a:pt x="1" y="0"/>
                    </a:moveTo>
                    <a:lnTo>
                      <a:pt x="1" y="1078"/>
                    </a:lnTo>
                    <a:lnTo>
                      <a:pt x="251" y="1078"/>
                    </a:lnTo>
                    <a:lnTo>
                      <a:pt x="25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1096;p26">
                <a:extLst>
                  <a:ext uri="{FF2B5EF4-FFF2-40B4-BE49-F238E27FC236}">
                    <a16:creationId xmlns:a16="http://schemas.microsoft.com/office/drawing/2014/main" id="{7A64DEBD-8BAC-63D3-E796-6614C267D589}"/>
                  </a:ext>
                </a:extLst>
              </p:cNvPr>
              <p:cNvSpPr/>
              <p:nvPr/>
            </p:nvSpPr>
            <p:spPr>
              <a:xfrm>
                <a:off x="1109307" y="1233152"/>
                <a:ext cx="59374" cy="55604"/>
              </a:xfrm>
              <a:custGeom>
                <a:avLst/>
                <a:gdLst/>
                <a:ahLst/>
                <a:cxnLst/>
                <a:rect l="l" t="t" r="r" b="b"/>
                <a:pathLst>
                  <a:path w="252" h="236" extrusionOk="0">
                    <a:moveTo>
                      <a:pt x="1" y="1"/>
                    </a:moveTo>
                    <a:lnTo>
                      <a:pt x="1" y="235"/>
                    </a:lnTo>
                    <a:lnTo>
                      <a:pt x="235" y="235"/>
                    </a:lnTo>
                    <a:lnTo>
                      <a:pt x="235" y="234"/>
                    </a:lnTo>
                    <a:cubicBezTo>
                      <a:pt x="243" y="234"/>
                      <a:pt x="251" y="226"/>
                      <a:pt x="251" y="216"/>
                    </a:cubicBezTo>
                    <a:lnTo>
                      <a:pt x="251" y="19"/>
                    </a:lnTo>
                    <a:cubicBezTo>
                      <a:pt x="251" y="9"/>
                      <a:pt x="243" y="1"/>
                      <a:pt x="23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1097;p26">
                <a:extLst>
                  <a:ext uri="{FF2B5EF4-FFF2-40B4-BE49-F238E27FC236}">
                    <a16:creationId xmlns:a16="http://schemas.microsoft.com/office/drawing/2014/main" id="{B6026336-DEBE-9D7E-5002-706B32FA1D5D}"/>
                  </a:ext>
                </a:extLst>
              </p:cNvPr>
              <p:cNvSpPr/>
              <p:nvPr/>
            </p:nvSpPr>
            <p:spPr>
              <a:xfrm>
                <a:off x="983964" y="1080006"/>
                <a:ext cx="73275" cy="361426"/>
              </a:xfrm>
              <a:custGeom>
                <a:avLst/>
                <a:gdLst/>
                <a:ahLst/>
                <a:cxnLst/>
                <a:rect l="l" t="t" r="r" b="b"/>
                <a:pathLst>
                  <a:path w="311" h="1534" extrusionOk="0">
                    <a:moveTo>
                      <a:pt x="1" y="0"/>
                    </a:moveTo>
                    <a:lnTo>
                      <a:pt x="1" y="1534"/>
                    </a:lnTo>
                    <a:lnTo>
                      <a:pt x="311" y="1534"/>
                    </a:lnTo>
                    <a:lnTo>
                      <a:pt x="3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1098;p26">
                <a:extLst>
                  <a:ext uri="{FF2B5EF4-FFF2-40B4-BE49-F238E27FC236}">
                    <a16:creationId xmlns:a16="http://schemas.microsoft.com/office/drawing/2014/main" id="{D5E5E1A2-7903-FF62-052E-12D6DD27815B}"/>
                  </a:ext>
                </a:extLst>
              </p:cNvPr>
              <p:cNvSpPr/>
              <p:nvPr/>
            </p:nvSpPr>
            <p:spPr>
              <a:xfrm>
                <a:off x="1079621" y="1133489"/>
                <a:ext cx="59374" cy="25398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078" extrusionOk="0">
                    <a:moveTo>
                      <a:pt x="1" y="0"/>
                    </a:moveTo>
                    <a:lnTo>
                      <a:pt x="1" y="1078"/>
                    </a:lnTo>
                    <a:lnTo>
                      <a:pt x="251" y="1078"/>
                    </a:lnTo>
                    <a:lnTo>
                      <a:pt x="25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3" name="Google Shape;1099;p26">
              <a:extLst>
                <a:ext uri="{FF2B5EF4-FFF2-40B4-BE49-F238E27FC236}">
                  <a16:creationId xmlns:a16="http://schemas.microsoft.com/office/drawing/2014/main" id="{8A10F82F-BEE1-DF57-6A38-1E11B11E3D0E}"/>
                </a:ext>
              </a:extLst>
            </p:cNvPr>
            <p:cNvGrpSpPr/>
            <p:nvPr/>
          </p:nvGrpSpPr>
          <p:grpSpPr>
            <a:xfrm>
              <a:off x="1271446" y="1080006"/>
              <a:ext cx="722375" cy="361426"/>
              <a:chOff x="446306" y="1080006"/>
              <a:chExt cx="722375" cy="361426"/>
            </a:xfrm>
          </p:grpSpPr>
          <p:sp>
            <p:nvSpPr>
              <p:cNvPr id="286" name="Google Shape;1100;p26">
                <a:extLst>
                  <a:ext uri="{FF2B5EF4-FFF2-40B4-BE49-F238E27FC236}">
                    <a16:creationId xmlns:a16="http://schemas.microsoft.com/office/drawing/2014/main" id="{37EB3004-C734-FE96-103C-73552752088E}"/>
                  </a:ext>
                </a:extLst>
              </p:cNvPr>
              <p:cNvSpPr/>
              <p:nvPr/>
            </p:nvSpPr>
            <p:spPr>
              <a:xfrm>
                <a:off x="446306" y="1232680"/>
                <a:ext cx="59374" cy="5536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235" extrusionOk="0">
                    <a:moveTo>
                      <a:pt x="17" y="1"/>
                    </a:moveTo>
                    <a:lnTo>
                      <a:pt x="17" y="2"/>
                    </a:lnTo>
                    <a:cubicBezTo>
                      <a:pt x="8" y="2"/>
                      <a:pt x="1" y="10"/>
                      <a:pt x="1" y="19"/>
                    </a:cubicBezTo>
                    <a:lnTo>
                      <a:pt x="1" y="217"/>
                    </a:lnTo>
                    <a:cubicBezTo>
                      <a:pt x="1" y="227"/>
                      <a:pt x="8" y="234"/>
                      <a:pt x="17" y="234"/>
                    </a:cubicBezTo>
                    <a:lnTo>
                      <a:pt x="252" y="234"/>
                    </a:lnTo>
                    <a:lnTo>
                      <a:pt x="25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1101;p26">
                <a:extLst>
                  <a:ext uri="{FF2B5EF4-FFF2-40B4-BE49-F238E27FC236}">
                    <a16:creationId xmlns:a16="http://schemas.microsoft.com/office/drawing/2014/main" id="{8651D7E8-D1AA-C44A-A534-606C24E64279}"/>
                  </a:ext>
                </a:extLst>
              </p:cNvPr>
              <p:cNvSpPr/>
              <p:nvPr/>
            </p:nvSpPr>
            <p:spPr>
              <a:xfrm>
                <a:off x="530889" y="1232916"/>
                <a:ext cx="555568" cy="55604"/>
              </a:xfrm>
              <a:custGeom>
                <a:avLst/>
                <a:gdLst/>
                <a:ahLst/>
                <a:cxnLst/>
                <a:rect l="l" t="t" r="r" b="b"/>
                <a:pathLst>
                  <a:path w="2358" h="236" extrusionOk="0">
                    <a:moveTo>
                      <a:pt x="1" y="1"/>
                    </a:moveTo>
                    <a:lnTo>
                      <a:pt x="1" y="235"/>
                    </a:lnTo>
                    <a:lnTo>
                      <a:pt x="2357" y="235"/>
                    </a:lnTo>
                    <a:lnTo>
                      <a:pt x="235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1102;p26">
                <a:extLst>
                  <a:ext uri="{FF2B5EF4-FFF2-40B4-BE49-F238E27FC236}">
                    <a16:creationId xmlns:a16="http://schemas.microsoft.com/office/drawing/2014/main" id="{EA66170D-F02E-B89C-3B52-293DC41E710D}"/>
                  </a:ext>
                </a:extLst>
              </p:cNvPr>
              <p:cNvSpPr/>
              <p:nvPr/>
            </p:nvSpPr>
            <p:spPr>
              <a:xfrm>
                <a:off x="557513" y="1080006"/>
                <a:ext cx="73510" cy="361426"/>
              </a:xfrm>
              <a:custGeom>
                <a:avLst/>
                <a:gdLst/>
                <a:ahLst/>
                <a:cxnLst/>
                <a:rect l="l" t="t" r="r" b="b"/>
                <a:pathLst>
                  <a:path w="312" h="1534" extrusionOk="0">
                    <a:moveTo>
                      <a:pt x="1" y="0"/>
                    </a:moveTo>
                    <a:lnTo>
                      <a:pt x="1" y="1534"/>
                    </a:lnTo>
                    <a:lnTo>
                      <a:pt x="312" y="1534"/>
                    </a:lnTo>
                    <a:lnTo>
                      <a:pt x="31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1103;p26">
                <a:extLst>
                  <a:ext uri="{FF2B5EF4-FFF2-40B4-BE49-F238E27FC236}">
                    <a16:creationId xmlns:a16="http://schemas.microsoft.com/office/drawing/2014/main" id="{56161443-505A-008E-DF17-6D1BE03EC125}"/>
                  </a:ext>
                </a:extLst>
              </p:cNvPr>
              <p:cNvSpPr/>
              <p:nvPr/>
            </p:nvSpPr>
            <p:spPr>
              <a:xfrm>
                <a:off x="475757" y="1133489"/>
                <a:ext cx="59374" cy="25398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078" extrusionOk="0">
                    <a:moveTo>
                      <a:pt x="1" y="0"/>
                    </a:moveTo>
                    <a:lnTo>
                      <a:pt x="1" y="1078"/>
                    </a:lnTo>
                    <a:lnTo>
                      <a:pt x="251" y="1078"/>
                    </a:lnTo>
                    <a:lnTo>
                      <a:pt x="25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1104;p26">
                <a:extLst>
                  <a:ext uri="{FF2B5EF4-FFF2-40B4-BE49-F238E27FC236}">
                    <a16:creationId xmlns:a16="http://schemas.microsoft.com/office/drawing/2014/main" id="{BE46A80A-E5C0-CA5C-48EF-0DC52450C2A6}"/>
                  </a:ext>
                </a:extLst>
              </p:cNvPr>
              <p:cNvSpPr/>
              <p:nvPr/>
            </p:nvSpPr>
            <p:spPr>
              <a:xfrm>
                <a:off x="1109307" y="1233152"/>
                <a:ext cx="59374" cy="55604"/>
              </a:xfrm>
              <a:custGeom>
                <a:avLst/>
                <a:gdLst/>
                <a:ahLst/>
                <a:cxnLst/>
                <a:rect l="l" t="t" r="r" b="b"/>
                <a:pathLst>
                  <a:path w="252" h="236" extrusionOk="0">
                    <a:moveTo>
                      <a:pt x="1" y="1"/>
                    </a:moveTo>
                    <a:lnTo>
                      <a:pt x="1" y="235"/>
                    </a:lnTo>
                    <a:lnTo>
                      <a:pt x="235" y="235"/>
                    </a:lnTo>
                    <a:lnTo>
                      <a:pt x="235" y="234"/>
                    </a:lnTo>
                    <a:cubicBezTo>
                      <a:pt x="243" y="234"/>
                      <a:pt x="251" y="226"/>
                      <a:pt x="251" y="216"/>
                    </a:cubicBezTo>
                    <a:lnTo>
                      <a:pt x="251" y="19"/>
                    </a:lnTo>
                    <a:cubicBezTo>
                      <a:pt x="251" y="9"/>
                      <a:pt x="243" y="1"/>
                      <a:pt x="23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1105;p26">
                <a:extLst>
                  <a:ext uri="{FF2B5EF4-FFF2-40B4-BE49-F238E27FC236}">
                    <a16:creationId xmlns:a16="http://schemas.microsoft.com/office/drawing/2014/main" id="{7D6BB856-6F3A-6856-4470-826B1887DB16}"/>
                  </a:ext>
                </a:extLst>
              </p:cNvPr>
              <p:cNvSpPr/>
              <p:nvPr/>
            </p:nvSpPr>
            <p:spPr>
              <a:xfrm>
                <a:off x="983964" y="1080006"/>
                <a:ext cx="73275" cy="361426"/>
              </a:xfrm>
              <a:custGeom>
                <a:avLst/>
                <a:gdLst/>
                <a:ahLst/>
                <a:cxnLst/>
                <a:rect l="l" t="t" r="r" b="b"/>
                <a:pathLst>
                  <a:path w="311" h="1534" extrusionOk="0">
                    <a:moveTo>
                      <a:pt x="1" y="0"/>
                    </a:moveTo>
                    <a:lnTo>
                      <a:pt x="1" y="1534"/>
                    </a:lnTo>
                    <a:lnTo>
                      <a:pt x="311" y="1534"/>
                    </a:lnTo>
                    <a:lnTo>
                      <a:pt x="3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1106;p26">
                <a:extLst>
                  <a:ext uri="{FF2B5EF4-FFF2-40B4-BE49-F238E27FC236}">
                    <a16:creationId xmlns:a16="http://schemas.microsoft.com/office/drawing/2014/main" id="{F3B6791E-529E-E4D5-B0C8-88DF9C3C2ECA}"/>
                  </a:ext>
                </a:extLst>
              </p:cNvPr>
              <p:cNvSpPr/>
              <p:nvPr/>
            </p:nvSpPr>
            <p:spPr>
              <a:xfrm>
                <a:off x="1079621" y="1133489"/>
                <a:ext cx="59374" cy="25398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078" extrusionOk="0">
                    <a:moveTo>
                      <a:pt x="1" y="0"/>
                    </a:moveTo>
                    <a:lnTo>
                      <a:pt x="1" y="1078"/>
                    </a:lnTo>
                    <a:lnTo>
                      <a:pt x="251" y="1078"/>
                    </a:lnTo>
                    <a:lnTo>
                      <a:pt x="25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4" name="Google Shape;1107;p26">
              <a:extLst>
                <a:ext uri="{FF2B5EF4-FFF2-40B4-BE49-F238E27FC236}">
                  <a16:creationId xmlns:a16="http://schemas.microsoft.com/office/drawing/2014/main" id="{75CEC129-ED02-1BDE-9D78-E32A804273EC}"/>
                </a:ext>
              </a:extLst>
            </p:cNvPr>
            <p:cNvGrpSpPr/>
            <p:nvPr/>
          </p:nvGrpSpPr>
          <p:grpSpPr>
            <a:xfrm>
              <a:off x="2096586" y="1080006"/>
              <a:ext cx="722375" cy="361426"/>
              <a:chOff x="446306" y="1080006"/>
              <a:chExt cx="722375" cy="361426"/>
            </a:xfrm>
          </p:grpSpPr>
          <p:sp>
            <p:nvSpPr>
              <p:cNvPr id="279" name="Google Shape;1108;p26">
                <a:extLst>
                  <a:ext uri="{FF2B5EF4-FFF2-40B4-BE49-F238E27FC236}">
                    <a16:creationId xmlns:a16="http://schemas.microsoft.com/office/drawing/2014/main" id="{56E761B0-BED2-E3E5-8587-967BAABF7175}"/>
                  </a:ext>
                </a:extLst>
              </p:cNvPr>
              <p:cNvSpPr/>
              <p:nvPr/>
            </p:nvSpPr>
            <p:spPr>
              <a:xfrm>
                <a:off x="446306" y="1232680"/>
                <a:ext cx="59374" cy="5536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235" extrusionOk="0">
                    <a:moveTo>
                      <a:pt x="17" y="1"/>
                    </a:moveTo>
                    <a:lnTo>
                      <a:pt x="17" y="2"/>
                    </a:lnTo>
                    <a:cubicBezTo>
                      <a:pt x="8" y="2"/>
                      <a:pt x="1" y="10"/>
                      <a:pt x="1" y="19"/>
                    </a:cubicBezTo>
                    <a:lnTo>
                      <a:pt x="1" y="217"/>
                    </a:lnTo>
                    <a:cubicBezTo>
                      <a:pt x="1" y="227"/>
                      <a:pt x="8" y="234"/>
                      <a:pt x="17" y="234"/>
                    </a:cubicBezTo>
                    <a:lnTo>
                      <a:pt x="252" y="234"/>
                    </a:lnTo>
                    <a:lnTo>
                      <a:pt x="25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1109;p26">
                <a:extLst>
                  <a:ext uri="{FF2B5EF4-FFF2-40B4-BE49-F238E27FC236}">
                    <a16:creationId xmlns:a16="http://schemas.microsoft.com/office/drawing/2014/main" id="{0C9773BB-76F1-1BA8-4721-83C5B236C0AA}"/>
                  </a:ext>
                </a:extLst>
              </p:cNvPr>
              <p:cNvSpPr/>
              <p:nvPr/>
            </p:nvSpPr>
            <p:spPr>
              <a:xfrm>
                <a:off x="530889" y="1232916"/>
                <a:ext cx="555568" cy="55604"/>
              </a:xfrm>
              <a:custGeom>
                <a:avLst/>
                <a:gdLst/>
                <a:ahLst/>
                <a:cxnLst/>
                <a:rect l="l" t="t" r="r" b="b"/>
                <a:pathLst>
                  <a:path w="2358" h="236" extrusionOk="0">
                    <a:moveTo>
                      <a:pt x="1" y="1"/>
                    </a:moveTo>
                    <a:lnTo>
                      <a:pt x="1" y="235"/>
                    </a:lnTo>
                    <a:lnTo>
                      <a:pt x="2357" y="235"/>
                    </a:lnTo>
                    <a:lnTo>
                      <a:pt x="235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1110;p26">
                <a:extLst>
                  <a:ext uri="{FF2B5EF4-FFF2-40B4-BE49-F238E27FC236}">
                    <a16:creationId xmlns:a16="http://schemas.microsoft.com/office/drawing/2014/main" id="{D2D5F7F9-F356-E435-9A92-DC86783AB54B}"/>
                  </a:ext>
                </a:extLst>
              </p:cNvPr>
              <p:cNvSpPr/>
              <p:nvPr/>
            </p:nvSpPr>
            <p:spPr>
              <a:xfrm>
                <a:off x="557513" y="1080006"/>
                <a:ext cx="73510" cy="361426"/>
              </a:xfrm>
              <a:custGeom>
                <a:avLst/>
                <a:gdLst/>
                <a:ahLst/>
                <a:cxnLst/>
                <a:rect l="l" t="t" r="r" b="b"/>
                <a:pathLst>
                  <a:path w="312" h="1534" extrusionOk="0">
                    <a:moveTo>
                      <a:pt x="1" y="0"/>
                    </a:moveTo>
                    <a:lnTo>
                      <a:pt x="1" y="1534"/>
                    </a:lnTo>
                    <a:lnTo>
                      <a:pt x="312" y="1534"/>
                    </a:lnTo>
                    <a:lnTo>
                      <a:pt x="31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1111;p26">
                <a:extLst>
                  <a:ext uri="{FF2B5EF4-FFF2-40B4-BE49-F238E27FC236}">
                    <a16:creationId xmlns:a16="http://schemas.microsoft.com/office/drawing/2014/main" id="{16956539-99BB-BD58-89B6-B1459FF712E1}"/>
                  </a:ext>
                </a:extLst>
              </p:cNvPr>
              <p:cNvSpPr/>
              <p:nvPr/>
            </p:nvSpPr>
            <p:spPr>
              <a:xfrm>
                <a:off x="475757" y="1133489"/>
                <a:ext cx="59374" cy="25398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078" extrusionOk="0">
                    <a:moveTo>
                      <a:pt x="1" y="0"/>
                    </a:moveTo>
                    <a:lnTo>
                      <a:pt x="1" y="1078"/>
                    </a:lnTo>
                    <a:lnTo>
                      <a:pt x="251" y="1078"/>
                    </a:lnTo>
                    <a:lnTo>
                      <a:pt x="25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1112;p26">
                <a:extLst>
                  <a:ext uri="{FF2B5EF4-FFF2-40B4-BE49-F238E27FC236}">
                    <a16:creationId xmlns:a16="http://schemas.microsoft.com/office/drawing/2014/main" id="{CD8DC431-ED4D-36AD-FB49-E5794CBA35E0}"/>
                  </a:ext>
                </a:extLst>
              </p:cNvPr>
              <p:cNvSpPr/>
              <p:nvPr/>
            </p:nvSpPr>
            <p:spPr>
              <a:xfrm>
                <a:off x="1109307" y="1233152"/>
                <a:ext cx="59374" cy="55604"/>
              </a:xfrm>
              <a:custGeom>
                <a:avLst/>
                <a:gdLst/>
                <a:ahLst/>
                <a:cxnLst/>
                <a:rect l="l" t="t" r="r" b="b"/>
                <a:pathLst>
                  <a:path w="252" h="236" extrusionOk="0">
                    <a:moveTo>
                      <a:pt x="1" y="1"/>
                    </a:moveTo>
                    <a:lnTo>
                      <a:pt x="1" y="235"/>
                    </a:lnTo>
                    <a:lnTo>
                      <a:pt x="235" y="235"/>
                    </a:lnTo>
                    <a:lnTo>
                      <a:pt x="235" y="234"/>
                    </a:lnTo>
                    <a:cubicBezTo>
                      <a:pt x="243" y="234"/>
                      <a:pt x="251" y="226"/>
                      <a:pt x="251" y="216"/>
                    </a:cubicBezTo>
                    <a:lnTo>
                      <a:pt x="251" y="19"/>
                    </a:lnTo>
                    <a:cubicBezTo>
                      <a:pt x="251" y="9"/>
                      <a:pt x="243" y="1"/>
                      <a:pt x="23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1113;p26">
                <a:extLst>
                  <a:ext uri="{FF2B5EF4-FFF2-40B4-BE49-F238E27FC236}">
                    <a16:creationId xmlns:a16="http://schemas.microsoft.com/office/drawing/2014/main" id="{55FED337-9288-DC36-6608-504C336E7759}"/>
                  </a:ext>
                </a:extLst>
              </p:cNvPr>
              <p:cNvSpPr/>
              <p:nvPr/>
            </p:nvSpPr>
            <p:spPr>
              <a:xfrm>
                <a:off x="983964" y="1080006"/>
                <a:ext cx="73275" cy="361426"/>
              </a:xfrm>
              <a:custGeom>
                <a:avLst/>
                <a:gdLst/>
                <a:ahLst/>
                <a:cxnLst/>
                <a:rect l="l" t="t" r="r" b="b"/>
                <a:pathLst>
                  <a:path w="311" h="1534" extrusionOk="0">
                    <a:moveTo>
                      <a:pt x="1" y="0"/>
                    </a:moveTo>
                    <a:lnTo>
                      <a:pt x="1" y="1534"/>
                    </a:lnTo>
                    <a:lnTo>
                      <a:pt x="311" y="1534"/>
                    </a:lnTo>
                    <a:lnTo>
                      <a:pt x="3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" name="Google Shape;1114;p26">
                <a:extLst>
                  <a:ext uri="{FF2B5EF4-FFF2-40B4-BE49-F238E27FC236}">
                    <a16:creationId xmlns:a16="http://schemas.microsoft.com/office/drawing/2014/main" id="{0D8532F7-F41D-24D0-C5B2-EA06C4C98D4E}"/>
                  </a:ext>
                </a:extLst>
              </p:cNvPr>
              <p:cNvSpPr/>
              <p:nvPr/>
            </p:nvSpPr>
            <p:spPr>
              <a:xfrm>
                <a:off x="1079621" y="1133489"/>
                <a:ext cx="59374" cy="25398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078" extrusionOk="0">
                    <a:moveTo>
                      <a:pt x="1" y="0"/>
                    </a:moveTo>
                    <a:lnTo>
                      <a:pt x="1" y="1078"/>
                    </a:lnTo>
                    <a:lnTo>
                      <a:pt x="251" y="1078"/>
                    </a:lnTo>
                    <a:lnTo>
                      <a:pt x="25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5" name="Google Shape;1115;p26">
              <a:extLst>
                <a:ext uri="{FF2B5EF4-FFF2-40B4-BE49-F238E27FC236}">
                  <a16:creationId xmlns:a16="http://schemas.microsoft.com/office/drawing/2014/main" id="{4ECD0924-320E-847B-027D-8F6954D349D8}"/>
                </a:ext>
              </a:extLst>
            </p:cNvPr>
            <p:cNvGrpSpPr/>
            <p:nvPr/>
          </p:nvGrpSpPr>
          <p:grpSpPr>
            <a:xfrm>
              <a:off x="2921726" y="1080006"/>
              <a:ext cx="722375" cy="361426"/>
              <a:chOff x="446306" y="1080006"/>
              <a:chExt cx="722375" cy="361426"/>
            </a:xfrm>
          </p:grpSpPr>
          <p:sp>
            <p:nvSpPr>
              <p:cNvPr id="272" name="Google Shape;1116;p26">
                <a:extLst>
                  <a:ext uri="{FF2B5EF4-FFF2-40B4-BE49-F238E27FC236}">
                    <a16:creationId xmlns:a16="http://schemas.microsoft.com/office/drawing/2014/main" id="{53AF8E0A-8F32-FE9E-B5BB-B45F1A2B2959}"/>
                  </a:ext>
                </a:extLst>
              </p:cNvPr>
              <p:cNvSpPr/>
              <p:nvPr/>
            </p:nvSpPr>
            <p:spPr>
              <a:xfrm>
                <a:off x="446306" y="1232680"/>
                <a:ext cx="59374" cy="5536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235" extrusionOk="0">
                    <a:moveTo>
                      <a:pt x="17" y="1"/>
                    </a:moveTo>
                    <a:lnTo>
                      <a:pt x="17" y="2"/>
                    </a:lnTo>
                    <a:cubicBezTo>
                      <a:pt x="8" y="2"/>
                      <a:pt x="1" y="10"/>
                      <a:pt x="1" y="19"/>
                    </a:cubicBezTo>
                    <a:lnTo>
                      <a:pt x="1" y="217"/>
                    </a:lnTo>
                    <a:cubicBezTo>
                      <a:pt x="1" y="227"/>
                      <a:pt x="8" y="234"/>
                      <a:pt x="17" y="234"/>
                    </a:cubicBezTo>
                    <a:lnTo>
                      <a:pt x="252" y="234"/>
                    </a:lnTo>
                    <a:lnTo>
                      <a:pt x="25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1117;p26">
                <a:extLst>
                  <a:ext uri="{FF2B5EF4-FFF2-40B4-BE49-F238E27FC236}">
                    <a16:creationId xmlns:a16="http://schemas.microsoft.com/office/drawing/2014/main" id="{2A1A43BD-11B1-9D0E-543A-4EBB0A0A0546}"/>
                  </a:ext>
                </a:extLst>
              </p:cNvPr>
              <p:cNvSpPr/>
              <p:nvPr/>
            </p:nvSpPr>
            <p:spPr>
              <a:xfrm>
                <a:off x="530889" y="1232916"/>
                <a:ext cx="555568" cy="55604"/>
              </a:xfrm>
              <a:custGeom>
                <a:avLst/>
                <a:gdLst/>
                <a:ahLst/>
                <a:cxnLst/>
                <a:rect l="l" t="t" r="r" b="b"/>
                <a:pathLst>
                  <a:path w="2358" h="236" extrusionOk="0">
                    <a:moveTo>
                      <a:pt x="1" y="1"/>
                    </a:moveTo>
                    <a:lnTo>
                      <a:pt x="1" y="235"/>
                    </a:lnTo>
                    <a:lnTo>
                      <a:pt x="2357" y="235"/>
                    </a:lnTo>
                    <a:lnTo>
                      <a:pt x="235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" name="Google Shape;1118;p26">
                <a:extLst>
                  <a:ext uri="{FF2B5EF4-FFF2-40B4-BE49-F238E27FC236}">
                    <a16:creationId xmlns:a16="http://schemas.microsoft.com/office/drawing/2014/main" id="{B46A4933-C6DC-ED11-E637-ADE9B32AEF44}"/>
                  </a:ext>
                </a:extLst>
              </p:cNvPr>
              <p:cNvSpPr/>
              <p:nvPr/>
            </p:nvSpPr>
            <p:spPr>
              <a:xfrm>
                <a:off x="557513" y="1080006"/>
                <a:ext cx="73510" cy="361426"/>
              </a:xfrm>
              <a:custGeom>
                <a:avLst/>
                <a:gdLst/>
                <a:ahLst/>
                <a:cxnLst/>
                <a:rect l="l" t="t" r="r" b="b"/>
                <a:pathLst>
                  <a:path w="312" h="1534" extrusionOk="0">
                    <a:moveTo>
                      <a:pt x="1" y="0"/>
                    </a:moveTo>
                    <a:lnTo>
                      <a:pt x="1" y="1534"/>
                    </a:lnTo>
                    <a:lnTo>
                      <a:pt x="312" y="1534"/>
                    </a:lnTo>
                    <a:lnTo>
                      <a:pt x="31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1119;p26">
                <a:extLst>
                  <a:ext uri="{FF2B5EF4-FFF2-40B4-BE49-F238E27FC236}">
                    <a16:creationId xmlns:a16="http://schemas.microsoft.com/office/drawing/2014/main" id="{AA4B0F9E-34CA-E095-5AE2-1940E55B6403}"/>
                  </a:ext>
                </a:extLst>
              </p:cNvPr>
              <p:cNvSpPr/>
              <p:nvPr/>
            </p:nvSpPr>
            <p:spPr>
              <a:xfrm>
                <a:off x="475757" y="1133489"/>
                <a:ext cx="59374" cy="25398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078" extrusionOk="0">
                    <a:moveTo>
                      <a:pt x="1" y="0"/>
                    </a:moveTo>
                    <a:lnTo>
                      <a:pt x="1" y="1078"/>
                    </a:lnTo>
                    <a:lnTo>
                      <a:pt x="251" y="1078"/>
                    </a:lnTo>
                    <a:lnTo>
                      <a:pt x="25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1120;p26">
                <a:extLst>
                  <a:ext uri="{FF2B5EF4-FFF2-40B4-BE49-F238E27FC236}">
                    <a16:creationId xmlns:a16="http://schemas.microsoft.com/office/drawing/2014/main" id="{0A01A3EA-0D31-B3E1-D11F-BB78A4F644F7}"/>
                  </a:ext>
                </a:extLst>
              </p:cNvPr>
              <p:cNvSpPr/>
              <p:nvPr/>
            </p:nvSpPr>
            <p:spPr>
              <a:xfrm>
                <a:off x="1109307" y="1233152"/>
                <a:ext cx="59374" cy="55604"/>
              </a:xfrm>
              <a:custGeom>
                <a:avLst/>
                <a:gdLst/>
                <a:ahLst/>
                <a:cxnLst/>
                <a:rect l="l" t="t" r="r" b="b"/>
                <a:pathLst>
                  <a:path w="252" h="236" extrusionOk="0">
                    <a:moveTo>
                      <a:pt x="1" y="1"/>
                    </a:moveTo>
                    <a:lnTo>
                      <a:pt x="1" y="235"/>
                    </a:lnTo>
                    <a:lnTo>
                      <a:pt x="235" y="235"/>
                    </a:lnTo>
                    <a:lnTo>
                      <a:pt x="235" y="234"/>
                    </a:lnTo>
                    <a:cubicBezTo>
                      <a:pt x="243" y="234"/>
                      <a:pt x="251" y="226"/>
                      <a:pt x="251" y="216"/>
                    </a:cubicBezTo>
                    <a:lnTo>
                      <a:pt x="251" y="19"/>
                    </a:lnTo>
                    <a:cubicBezTo>
                      <a:pt x="251" y="9"/>
                      <a:pt x="243" y="1"/>
                      <a:pt x="23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1121;p26">
                <a:extLst>
                  <a:ext uri="{FF2B5EF4-FFF2-40B4-BE49-F238E27FC236}">
                    <a16:creationId xmlns:a16="http://schemas.microsoft.com/office/drawing/2014/main" id="{15C14017-C78C-F86D-18F5-ADE522880D8A}"/>
                  </a:ext>
                </a:extLst>
              </p:cNvPr>
              <p:cNvSpPr/>
              <p:nvPr/>
            </p:nvSpPr>
            <p:spPr>
              <a:xfrm>
                <a:off x="983964" y="1080006"/>
                <a:ext cx="73275" cy="361426"/>
              </a:xfrm>
              <a:custGeom>
                <a:avLst/>
                <a:gdLst/>
                <a:ahLst/>
                <a:cxnLst/>
                <a:rect l="l" t="t" r="r" b="b"/>
                <a:pathLst>
                  <a:path w="311" h="1534" extrusionOk="0">
                    <a:moveTo>
                      <a:pt x="1" y="0"/>
                    </a:moveTo>
                    <a:lnTo>
                      <a:pt x="1" y="1534"/>
                    </a:lnTo>
                    <a:lnTo>
                      <a:pt x="311" y="1534"/>
                    </a:lnTo>
                    <a:lnTo>
                      <a:pt x="3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" name="Google Shape;1122;p26">
                <a:extLst>
                  <a:ext uri="{FF2B5EF4-FFF2-40B4-BE49-F238E27FC236}">
                    <a16:creationId xmlns:a16="http://schemas.microsoft.com/office/drawing/2014/main" id="{C2211068-213D-B5AE-DFB8-90A13E0FC915}"/>
                  </a:ext>
                </a:extLst>
              </p:cNvPr>
              <p:cNvSpPr/>
              <p:nvPr/>
            </p:nvSpPr>
            <p:spPr>
              <a:xfrm>
                <a:off x="1079621" y="1133489"/>
                <a:ext cx="59374" cy="25398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078" extrusionOk="0">
                    <a:moveTo>
                      <a:pt x="1" y="0"/>
                    </a:moveTo>
                    <a:lnTo>
                      <a:pt x="1" y="1078"/>
                    </a:lnTo>
                    <a:lnTo>
                      <a:pt x="251" y="1078"/>
                    </a:lnTo>
                    <a:lnTo>
                      <a:pt x="25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6" name="Google Shape;1123;p26">
              <a:extLst>
                <a:ext uri="{FF2B5EF4-FFF2-40B4-BE49-F238E27FC236}">
                  <a16:creationId xmlns:a16="http://schemas.microsoft.com/office/drawing/2014/main" id="{14BA25CB-9CEB-91D8-B2D9-8BEF0603B3DD}"/>
                </a:ext>
              </a:extLst>
            </p:cNvPr>
            <p:cNvGrpSpPr/>
            <p:nvPr/>
          </p:nvGrpSpPr>
          <p:grpSpPr>
            <a:xfrm>
              <a:off x="3746866" y="1080006"/>
              <a:ext cx="722375" cy="361426"/>
              <a:chOff x="446306" y="1080006"/>
              <a:chExt cx="722375" cy="361426"/>
            </a:xfrm>
          </p:grpSpPr>
          <p:sp>
            <p:nvSpPr>
              <p:cNvPr id="265" name="Google Shape;1124;p26">
                <a:extLst>
                  <a:ext uri="{FF2B5EF4-FFF2-40B4-BE49-F238E27FC236}">
                    <a16:creationId xmlns:a16="http://schemas.microsoft.com/office/drawing/2014/main" id="{50E628C7-CC69-697A-C8EA-9E7DEF05BF2D}"/>
                  </a:ext>
                </a:extLst>
              </p:cNvPr>
              <p:cNvSpPr/>
              <p:nvPr/>
            </p:nvSpPr>
            <p:spPr>
              <a:xfrm>
                <a:off x="446306" y="1232680"/>
                <a:ext cx="59374" cy="5536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235" extrusionOk="0">
                    <a:moveTo>
                      <a:pt x="17" y="1"/>
                    </a:moveTo>
                    <a:lnTo>
                      <a:pt x="17" y="2"/>
                    </a:lnTo>
                    <a:cubicBezTo>
                      <a:pt x="8" y="2"/>
                      <a:pt x="1" y="10"/>
                      <a:pt x="1" y="19"/>
                    </a:cubicBezTo>
                    <a:lnTo>
                      <a:pt x="1" y="217"/>
                    </a:lnTo>
                    <a:cubicBezTo>
                      <a:pt x="1" y="227"/>
                      <a:pt x="8" y="234"/>
                      <a:pt x="17" y="234"/>
                    </a:cubicBezTo>
                    <a:lnTo>
                      <a:pt x="252" y="234"/>
                    </a:lnTo>
                    <a:lnTo>
                      <a:pt x="25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1125;p26">
                <a:extLst>
                  <a:ext uri="{FF2B5EF4-FFF2-40B4-BE49-F238E27FC236}">
                    <a16:creationId xmlns:a16="http://schemas.microsoft.com/office/drawing/2014/main" id="{E8E43212-7C1C-1D4B-C497-2558E65093DB}"/>
                  </a:ext>
                </a:extLst>
              </p:cNvPr>
              <p:cNvSpPr/>
              <p:nvPr/>
            </p:nvSpPr>
            <p:spPr>
              <a:xfrm>
                <a:off x="530889" y="1232916"/>
                <a:ext cx="555568" cy="55604"/>
              </a:xfrm>
              <a:custGeom>
                <a:avLst/>
                <a:gdLst/>
                <a:ahLst/>
                <a:cxnLst/>
                <a:rect l="l" t="t" r="r" b="b"/>
                <a:pathLst>
                  <a:path w="2358" h="236" extrusionOk="0">
                    <a:moveTo>
                      <a:pt x="1" y="1"/>
                    </a:moveTo>
                    <a:lnTo>
                      <a:pt x="1" y="235"/>
                    </a:lnTo>
                    <a:lnTo>
                      <a:pt x="2357" y="235"/>
                    </a:lnTo>
                    <a:lnTo>
                      <a:pt x="235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1126;p26">
                <a:extLst>
                  <a:ext uri="{FF2B5EF4-FFF2-40B4-BE49-F238E27FC236}">
                    <a16:creationId xmlns:a16="http://schemas.microsoft.com/office/drawing/2014/main" id="{D3BF97E0-7865-90CA-0703-37274D9D4C8D}"/>
                  </a:ext>
                </a:extLst>
              </p:cNvPr>
              <p:cNvSpPr/>
              <p:nvPr/>
            </p:nvSpPr>
            <p:spPr>
              <a:xfrm>
                <a:off x="557513" y="1080006"/>
                <a:ext cx="73510" cy="361426"/>
              </a:xfrm>
              <a:custGeom>
                <a:avLst/>
                <a:gdLst/>
                <a:ahLst/>
                <a:cxnLst/>
                <a:rect l="l" t="t" r="r" b="b"/>
                <a:pathLst>
                  <a:path w="312" h="1534" extrusionOk="0">
                    <a:moveTo>
                      <a:pt x="1" y="0"/>
                    </a:moveTo>
                    <a:lnTo>
                      <a:pt x="1" y="1534"/>
                    </a:lnTo>
                    <a:lnTo>
                      <a:pt x="312" y="1534"/>
                    </a:lnTo>
                    <a:lnTo>
                      <a:pt x="31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1127;p26">
                <a:extLst>
                  <a:ext uri="{FF2B5EF4-FFF2-40B4-BE49-F238E27FC236}">
                    <a16:creationId xmlns:a16="http://schemas.microsoft.com/office/drawing/2014/main" id="{69B48300-8941-DA0E-074D-7EA32CAD5628}"/>
                  </a:ext>
                </a:extLst>
              </p:cNvPr>
              <p:cNvSpPr/>
              <p:nvPr/>
            </p:nvSpPr>
            <p:spPr>
              <a:xfrm>
                <a:off x="475757" y="1133489"/>
                <a:ext cx="59374" cy="25398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078" extrusionOk="0">
                    <a:moveTo>
                      <a:pt x="1" y="0"/>
                    </a:moveTo>
                    <a:lnTo>
                      <a:pt x="1" y="1078"/>
                    </a:lnTo>
                    <a:lnTo>
                      <a:pt x="251" y="1078"/>
                    </a:lnTo>
                    <a:lnTo>
                      <a:pt x="25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1128;p26">
                <a:extLst>
                  <a:ext uri="{FF2B5EF4-FFF2-40B4-BE49-F238E27FC236}">
                    <a16:creationId xmlns:a16="http://schemas.microsoft.com/office/drawing/2014/main" id="{6341320D-3E07-D78F-6597-983A43DED00B}"/>
                  </a:ext>
                </a:extLst>
              </p:cNvPr>
              <p:cNvSpPr/>
              <p:nvPr/>
            </p:nvSpPr>
            <p:spPr>
              <a:xfrm>
                <a:off x="1109307" y="1233152"/>
                <a:ext cx="59374" cy="55604"/>
              </a:xfrm>
              <a:custGeom>
                <a:avLst/>
                <a:gdLst/>
                <a:ahLst/>
                <a:cxnLst/>
                <a:rect l="l" t="t" r="r" b="b"/>
                <a:pathLst>
                  <a:path w="252" h="236" extrusionOk="0">
                    <a:moveTo>
                      <a:pt x="1" y="1"/>
                    </a:moveTo>
                    <a:lnTo>
                      <a:pt x="1" y="235"/>
                    </a:lnTo>
                    <a:lnTo>
                      <a:pt x="235" y="235"/>
                    </a:lnTo>
                    <a:lnTo>
                      <a:pt x="235" y="234"/>
                    </a:lnTo>
                    <a:cubicBezTo>
                      <a:pt x="243" y="234"/>
                      <a:pt x="251" y="226"/>
                      <a:pt x="251" y="216"/>
                    </a:cubicBezTo>
                    <a:lnTo>
                      <a:pt x="251" y="19"/>
                    </a:lnTo>
                    <a:cubicBezTo>
                      <a:pt x="251" y="9"/>
                      <a:pt x="243" y="1"/>
                      <a:pt x="23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" name="Google Shape;1129;p26">
                <a:extLst>
                  <a:ext uri="{FF2B5EF4-FFF2-40B4-BE49-F238E27FC236}">
                    <a16:creationId xmlns:a16="http://schemas.microsoft.com/office/drawing/2014/main" id="{854F3FAA-8F16-4E72-79AE-829C55F730F7}"/>
                  </a:ext>
                </a:extLst>
              </p:cNvPr>
              <p:cNvSpPr/>
              <p:nvPr/>
            </p:nvSpPr>
            <p:spPr>
              <a:xfrm>
                <a:off x="983964" y="1080006"/>
                <a:ext cx="73275" cy="361426"/>
              </a:xfrm>
              <a:custGeom>
                <a:avLst/>
                <a:gdLst/>
                <a:ahLst/>
                <a:cxnLst/>
                <a:rect l="l" t="t" r="r" b="b"/>
                <a:pathLst>
                  <a:path w="311" h="1534" extrusionOk="0">
                    <a:moveTo>
                      <a:pt x="1" y="0"/>
                    </a:moveTo>
                    <a:lnTo>
                      <a:pt x="1" y="1534"/>
                    </a:lnTo>
                    <a:lnTo>
                      <a:pt x="311" y="1534"/>
                    </a:lnTo>
                    <a:lnTo>
                      <a:pt x="3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1130;p26">
                <a:extLst>
                  <a:ext uri="{FF2B5EF4-FFF2-40B4-BE49-F238E27FC236}">
                    <a16:creationId xmlns:a16="http://schemas.microsoft.com/office/drawing/2014/main" id="{C6026684-E577-A0A4-23EB-0CCC25E599C1}"/>
                  </a:ext>
                </a:extLst>
              </p:cNvPr>
              <p:cNvSpPr/>
              <p:nvPr/>
            </p:nvSpPr>
            <p:spPr>
              <a:xfrm>
                <a:off x="1079621" y="1133489"/>
                <a:ext cx="59374" cy="25398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078" extrusionOk="0">
                    <a:moveTo>
                      <a:pt x="1" y="0"/>
                    </a:moveTo>
                    <a:lnTo>
                      <a:pt x="1" y="1078"/>
                    </a:lnTo>
                    <a:lnTo>
                      <a:pt x="251" y="1078"/>
                    </a:lnTo>
                    <a:lnTo>
                      <a:pt x="25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7" name="Google Shape;1131;p26">
              <a:extLst>
                <a:ext uri="{FF2B5EF4-FFF2-40B4-BE49-F238E27FC236}">
                  <a16:creationId xmlns:a16="http://schemas.microsoft.com/office/drawing/2014/main" id="{42A5C9D3-E637-0927-4CD7-367F7957DDC9}"/>
                </a:ext>
              </a:extLst>
            </p:cNvPr>
            <p:cNvGrpSpPr/>
            <p:nvPr/>
          </p:nvGrpSpPr>
          <p:grpSpPr>
            <a:xfrm>
              <a:off x="4572006" y="1080006"/>
              <a:ext cx="722375" cy="361426"/>
              <a:chOff x="446306" y="1080006"/>
              <a:chExt cx="722375" cy="361426"/>
            </a:xfrm>
          </p:grpSpPr>
          <p:sp>
            <p:nvSpPr>
              <p:cNvPr id="258" name="Google Shape;1132;p26">
                <a:extLst>
                  <a:ext uri="{FF2B5EF4-FFF2-40B4-BE49-F238E27FC236}">
                    <a16:creationId xmlns:a16="http://schemas.microsoft.com/office/drawing/2014/main" id="{EE06D515-3C47-7FC9-D932-94BABD36D031}"/>
                  </a:ext>
                </a:extLst>
              </p:cNvPr>
              <p:cNvSpPr/>
              <p:nvPr/>
            </p:nvSpPr>
            <p:spPr>
              <a:xfrm>
                <a:off x="446306" y="1232680"/>
                <a:ext cx="59374" cy="5536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235" extrusionOk="0">
                    <a:moveTo>
                      <a:pt x="17" y="1"/>
                    </a:moveTo>
                    <a:lnTo>
                      <a:pt x="17" y="2"/>
                    </a:lnTo>
                    <a:cubicBezTo>
                      <a:pt x="8" y="2"/>
                      <a:pt x="1" y="10"/>
                      <a:pt x="1" y="19"/>
                    </a:cubicBezTo>
                    <a:lnTo>
                      <a:pt x="1" y="217"/>
                    </a:lnTo>
                    <a:cubicBezTo>
                      <a:pt x="1" y="227"/>
                      <a:pt x="8" y="234"/>
                      <a:pt x="17" y="234"/>
                    </a:cubicBezTo>
                    <a:lnTo>
                      <a:pt x="252" y="234"/>
                    </a:lnTo>
                    <a:lnTo>
                      <a:pt x="25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" name="Google Shape;1133;p26">
                <a:extLst>
                  <a:ext uri="{FF2B5EF4-FFF2-40B4-BE49-F238E27FC236}">
                    <a16:creationId xmlns:a16="http://schemas.microsoft.com/office/drawing/2014/main" id="{D6217C8A-D1D2-9A99-1B6B-C07AB17A281A}"/>
                  </a:ext>
                </a:extLst>
              </p:cNvPr>
              <p:cNvSpPr/>
              <p:nvPr/>
            </p:nvSpPr>
            <p:spPr>
              <a:xfrm>
                <a:off x="530889" y="1232916"/>
                <a:ext cx="555568" cy="55604"/>
              </a:xfrm>
              <a:custGeom>
                <a:avLst/>
                <a:gdLst/>
                <a:ahLst/>
                <a:cxnLst/>
                <a:rect l="l" t="t" r="r" b="b"/>
                <a:pathLst>
                  <a:path w="2358" h="236" extrusionOk="0">
                    <a:moveTo>
                      <a:pt x="1" y="1"/>
                    </a:moveTo>
                    <a:lnTo>
                      <a:pt x="1" y="235"/>
                    </a:lnTo>
                    <a:lnTo>
                      <a:pt x="2357" y="235"/>
                    </a:lnTo>
                    <a:lnTo>
                      <a:pt x="235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" name="Google Shape;1134;p26">
                <a:extLst>
                  <a:ext uri="{FF2B5EF4-FFF2-40B4-BE49-F238E27FC236}">
                    <a16:creationId xmlns:a16="http://schemas.microsoft.com/office/drawing/2014/main" id="{77262C72-5FA4-DD76-D590-06EE9D9F95A4}"/>
                  </a:ext>
                </a:extLst>
              </p:cNvPr>
              <p:cNvSpPr/>
              <p:nvPr/>
            </p:nvSpPr>
            <p:spPr>
              <a:xfrm>
                <a:off x="557513" y="1080006"/>
                <a:ext cx="73510" cy="361426"/>
              </a:xfrm>
              <a:custGeom>
                <a:avLst/>
                <a:gdLst/>
                <a:ahLst/>
                <a:cxnLst/>
                <a:rect l="l" t="t" r="r" b="b"/>
                <a:pathLst>
                  <a:path w="312" h="1534" extrusionOk="0">
                    <a:moveTo>
                      <a:pt x="1" y="0"/>
                    </a:moveTo>
                    <a:lnTo>
                      <a:pt x="1" y="1534"/>
                    </a:lnTo>
                    <a:lnTo>
                      <a:pt x="312" y="1534"/>
                    </a:lnTo>
                    <a:lnTo>
                      <a:pt x="31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" name="Google Shape;1135;p26">
                <a:extLst>
                  <a:ext uri="{FF2B5EF4-FFF2-40B4-BE49-F238E27FC236}">
                    <a16:creationId xmlns:a16="http://schemas.microsoft.com/office/drawing/2014/main" id="{C8633FD2-20FE-7B10-0DB3-30694E9399F7}"/>
                  </a:ext>
                </a:extLst>
              </p:cNvPr>
              <p:cNvSpPr/>
              <p:nvPr/>
            </p:nvSpPr>
            <p:spPr>
              <a:xfrm>
                <a:off x="475757" y="1133489"/>
                <a:ext cx="59374" cy="25398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078" extrusionOk="0">
                    <a:moveTo>
                      <a:pt x="1" y="0"/>
                    </a:moveTo>
                    <a:lnTo>
                      <a:pt x="1" y="1078"/>
                    </a:lnTo>
                    <a:lnTo>
                      <a:pt x="251" y="1078"/>
                    </a:lnTo>
                    <a:lnTo>
                      <a:pt x="25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" name="Google Shape;1136;p26">
                <a:extLst>
                  <a:ext uri="{FF2B5EF4-FFF2-40B4-BE49-F238E27FC236}">
                    <a16:creationId xmlns:a16="http://schemas.microsoft.com/office/drawing/2014/main" id="{772ABBA9-74EF-2DF4-E33F-28E37FC07258}"/>
                  </a:ext>
                </a:extLst>
              </p:cNvPr>
              <p:cNvSpPr/>
              <p:nvPr/>
            </p:nvSpPr>
            <p:spPr>
              <a:xfrm>
                <a:off x="1109307" y="1233152"/>
                <a:ext cx="59374" cy="55604"/>
              </a:xfrm>
              <a:custGeom>
                <a:avLst/>
                <a:gdLst/>
                <a:ahLst/>
                <a:cxnLst/>
                <a:rect l="l" t="t" r="r" b="b"/>
                <a:pathLst>
                  <a:path w="252" h="236" extrusionOk="0">
                    <a:moveTo>
                      <a:pt x="1" y="1"/>
                    </a:moveTo>
                    <a:lnTo>
                      <a:pt x="1" y="235"/>
                    </a:lnTo>
                    <a:lnTo>
                      <a:pt x="235" y="235"/>
                    </a:lnTo>
                    <a:lnTo>
                      <a:pt x="235" y="234"/>
                    </a:lnTo>
                    <a:cubicBezTo>
                      <a:pt x="243" y="234"/>
                      <a:pt x="251" y="226"/>
                      <a:pt x="251" y="216"/>
                    </a:cubicBezTo>
                    <a:lnTo>
                      <a:pt x="251" y="19"/>
                    </a:lnTo>
                    <a:cubicBezTo>
                      <a:pt x="251" y="9"/>
                      <a:pt x="243" y="1"/>
                      <a:pt x="23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" name="Google Shape;1137;p26">
                <a:extLst>
                  <a:ext uri="{FF2B5EF4-FFF2-40B4-BE49-F238E27FC236}">
                    <a16:creationId xmlns:a16="http://schemas.microsoft.com/office/drawing/2014/main" id="{73790132-01DA-8B3B-77F1-A0AD84DD8F6C}"/>
                  </a:ext>
                </a:extLst>
              </p:cNvPr>
              <p:cNvSpPr/>
              <p:nvPr/>
            </p:nvSpPr>
            <p:spPr>
              <a:xfrm>
                <a:off x="983964" y="1080006"/>
                <a:ext cx="73275" cy="361426"/>
              </a:xfrm>
              <a:custGeom>
                <a:avLst/>
                <a:gdLst/>
                <a:ahLst/>
                <a:cxnLst/>
                <a:rect l="l" t="t" r="r" b="b"/>
                <a:pathLst>
                  <a:path w="311" h="1534" extrusionOk="0">
                    <a:moveTo>
                      <a:pt x="1" y="0"/>
                    </a:moveTo>
                    <a:lnTo>
                      <a:pt x="1" y="1534"/>
                    </a:lnTo>
                    <a:lnTo>
                      <a:pt x="311" y="1534"/>
                    </a:lnTo>
                    <a:lnTo>
                      <a:pt x="3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" name="Google Shape;1138;p26">
                <a:extLst>
                  <a:ext uri="{FF2B5EF4-FFF2-40B4-BE49-F238E27FC236}">
                    <a16:creationId xmlns:a16="http://schemas.microsoft.com/office/drawing/2014/main" id="{50CBF89E-C9C1-3CC2-F523-2AD5707E536A}"/>
                  </a:ext>
                </a:extLst>
              </p:cNvPr>
              <p:cNvSpPr/>
              <p:nvPr/>
            </p:nvSpPr>
            <p:spPr>
              <a:xfrm>
                <a:off x="1079621" y="1133489"/>
                <a:ext cx="59374" cy="25398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078" extrusionOk="0">
                    <a:moveTo>
                      <a:pt x="1" y="0"/>
                    </a:moveTo>
                    <a:lnTo>
                      <a:pt x="1" y="1078"/>
                    </a:lnTo>
                    <a:lnTo>
                      <a:pt x="251" y="1078"/>
                    </a:lnTo>
                    <a:lnTo>
                      <a:pt x="25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00" name="Google Shape;1164;p26">
            <a:extLst>
              <a:ext uri="{FF2B5EF4-FFF2-40B4-BE49-F238E27FC236}">
                <a16:creationId xmlns:a16="http://schemas.microsoft.com/office/drawing/2014/main" id="{256BB850-146C-FC35-D53C-0872EB6AE2D5}"/>
              </a:ext>
            </a:extLst>
          </p:cNvPr>
          <p:cNvGrpSpPr/>
          <p:nvPr/>
        </p:nvGrpSpPr>
        <p:grpSpPr>
          <a:xfrm rot="16200000">
            <a:off x="5803319" y="2518349"/>
            <a:ext cx="3754203" cy="337283"/>
            <a:chOff x="446306" y="2908806"/>
            <a:chExt cx="4022935" cy="361426"/>
          </a:xfrm>
        </p:grpSpPr>
        <p:grpSp>
          <p:nvGrpSpPr>
            <p:cNvPr id="301" name="Google Shape;1165;p26">
              <a:extLst>
                <a:ext uri="{FF2B5EF4-FFF2-40B4-BE49-F238E27FC236}">
                  <a16:creationId xmlns:a16="http://schemas.microsoft.com/office/drawing/2014/main" id="{2C130F13-93B0-4CA4-7373-33F99AC34DBA}"/>
                </a:ext>
              </a:extLst>
            </p:cNvPr>
            <p:cNvGrpSpPr/>
            <p:nvPr/>
          </p:nvGrpSpPr>
          <p:grpSpPr>
            <a:xfrm>
              <a:off x="446306" y="2908806"/>
              <a:ext cx="722375" cy="361426"/>
              <a:chOff x="446306" y="1080006"/>
              <a:chExt cx="722375" cy="361426"/>
            </a:xfrm>
          </p:grpSpPr>
          <p:sp>
            <p:nvSpPr>
              <p:cNvPr id="334" name="Google Shape;1166;p26">
                <a:extLst>
                  <a:ext uri="{FF2B5EF4-FFF2-40B4-BE49-F238E27FC236}">
                    <a16:creationId xmlns:a16="http://schemas.microsoft.com/office/drawing/2014/main" id="{6BD1B161-E7F5-9CA5-810D-2ADD1DA8C388}"/>
                  </a:ext>
                </a:extLst>
              </p:cNvPr>
              <p:cNvSpPr/>
              <p:nvPr/>
            </p:nvSpPr>
            <p:spPr>
              <a:xfrm>
                <a:off x="446306" y="1232680"/>
                <a:ext cx="59374" cy="5536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235" extrusionOk="0">
                    <a:moveTo>
                      <a:pt x="17" y="1"/>
                    </a:moveTo>
                    <a:lnTo>
                      <a:pt x="17" y="2"/>
                    </a:lnTo>
                    <a:cubicBezTo>
                      <a:pt x="8" y="2"/>
                      <a:pt x="1" y="10"/>
                      <a:pt x="1" y="19"/>
                    </a:cubicBezTo>
                    <a:lnTo>
                      <a:pt x="1" y="217"/>
                    </a:lnTo>
                    <a:cubicBezTo>
                      <a:pt x="1" y="227"/>
                      <a:pt x="8" y="234"/>
                      <a:pt x="17" y="234"/>
                    </a:cubicBezTo>
                    <a:lnTo>
                      <a:pt x="252" y="234"/>
                    </a:lnTo>
                    <a:lnTo>
                      <a:pt x="25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1167;p26">
                <a:extLst>
                  <a:ext uri="{FF2B5EF4-FFF2-40B4-BE49-F238E27FC236}">
                    <a16:creationId xmlns:a16="http://schemas.microsoft.com/office/drawing/2014/main" id="{148FCA71-878B-44EA-D28D-3C06804D9EB3}"/>
                  </a:ext>
                </a:extLst>
              </p:cNvPr>
              <p:cNvSpPr/>
              <p:nvPr/>
            </p:nvSpPr>
            <p:spPr>
              <a:xfrm>
                <a:off x="530889" y="1232916"/>
                <a:ext cx="555568" cy="55604"/>
              </a:xfrm>
              <a:custGeom>
                <a:avLst/>
                <a:gdLst/>
                <a:ahLst/>
                <a:cxnLst/>
                <a:rect l="l" t="t" r="r" b="b"/>
                <a:pathLst>
                  <a:path w="2358" h="236" extrusionOk="0">
                    <a:moveTo>
                      <a:pt x="1" y="1"/>
                    </a:moveTo>
                    <a:lnTo>
                      <a:pt x="1" y="235"/>
                    </a:lnTo>
                    <a:lnTo>
                      <a:pt x="2357" y="235"/>
                    </a:lnTo>
                    <a:lnTo>
                      <a:pt x="235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" name="Google Shape;1168;p26">
                <a:extLst>
                  <a:ext uri="{FF2B5EF4-FFF2-40B4-BE49-F238E27FC236}">
                    <a16:creationId xmlns:a16="http://schemas.microsoft.com/office/drawing/2014/main" id="{EABAB5A5-9167-55B8-781F-0F9ECF1C6B9E}"/>
                  </a:ext>
                </a:extLst>
              </p:cNvPr>
              <p:cNvSpPr/>
              <p:nvPr/>
            </p:nvSpPr>
            <p:spPr>
              <a:xfrm>
                <a:off x="557513" y="1080006"/>
                <a:ext cx="73510" cy="361426"/>
              </a:xfrm>
              <a:custGeom>
                <a:avLst/>
                <a:gdLst/>
                <a:ahLst/>
                <a:cxnLst/>
                <a:rect l="l" t="t" r="r" b="b"/>
                <a:pathLst>
                  <a:path w="312" h="1534" extrusionOk="0">
                    <a:moveTo>
                      <a:pt x="1" y="0"/>
                    </a:moveTo>
                    <a:lnTo>
                      <a:pt x="1" y="1534"/>
                    </a:lnTo>
                    <a:lnTo>
                      <a:pt x="312" y="1534"/>
                    </a:lnTo>
                    <a:lnTo>
                      <a:pt x="31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" name="Google Shape;1169;p26">
                <a:extLst>
                  <a:ext uri="{FF2B5EF4-FFF2-40B4-BE49-F238E27FC236}">
                    <a16:creationId xmlns:a16="http://schemas.microsoft.com/office/drawing/2014/main" id="{DF463C3B-30DF-6870-6B8B-EA8BAFEEE28F}"/>
                  </a:ext>
                </a:extLst>
              </p:cNvPr>
              <p:cNvSpPr/>
              <p:nvPr/>
            </p:nvSpPr>
            <p:spPr>
              <a:xfrm>
                <a:off x="475757" y="1133489"/>
                <a:ext cx="59374" cy="25398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078" extrusionOk="0">
                    <a:moveTo>
                      <a:pt x="1" y="0"/>
                    </a:moveTo>
                    <a:lnTo>
                      <a:pt x="1" y="1078"/>
                    </a:lnTo>
                    <a:lnTo>
                      <a:pt x="251" y="1078"/>
                    </a:lnTo>
                    <a:lnTo>
                      <a:pt x="25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1170;p26">
                <a:extLst>
                  <a:ext uri="{FF2B5EF4-FFF2-40B4-BE49-F238E27FC236}">
                    <a16:creationId xmlns:a16="http://schemas.microsoft.com/office/drawing/2014/main" id="{23915024-0659-9415-F0C0-D739AF4EB9E5}"/>
                  </a:ext>
                </a:extLst>
              </p:cNvPr>
              <p:cNvSpPr/>
              <p:nvPr/>
            </p:nvSpPr>
            <p:spPr>
              <a:xfrm>
                <a:off x="1109307" y="1233152"/>
                <a:ext cx="59374" cy="55604"/>
              </a:xfrm>
              <a:custGeom>
                <a:avLst/>
                <a:gdLst/>
                <a:ahLst/>
                <a:cxnLst/>
                <a:rect l="l" t="t" r="r" b="b"/>
                <a:pathLst>
                  <a:path w="252" h="236" extrusionOk="0">
                    <a:moveTo>
                      <a:pt x="1" y="1"/>
                    </a:moveTo>
                    <a:lnTo>
                      <a:pt x="1" y="235"/>
                    </a:lnTo>
                    <a:lnTo>
                      <a:pt x="235" y="235"/>
                    </a:lnTo>
                    <a:lnTo>
                      <a:pt x="235" y="234"/>
                    </a:lnTo>
                    <a:cubicBezTo>
                      <a:pt x="243" y="234"/>
                      <a:pt x="251" y="226"/>
                      <a:pt x="251" y="216"/>
                    </a:cubicBezTo>
                    <a:lnTo>
                      <a:pt x="251" y="19"/>
                    </a:lnTo>
                    <a:cubicBezTo>
                      <a:pt x="251" y="9"/>
                      <a:pt x="243" y="1"/>
                      <a:pt x="23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1171;p26">
                <a:extLst>
                  <a:ext uri="{FF2B5EF4-FFF2-40B4-BE49-F238E27FC236}">
                    <a16:creationId xmlns:a16="http://schemas.microsoft.com/office/drawing/2014/main" id="{E435C78E-58B2-2B79-1FCD-98A9F7DC0A25}"/>
                  </a:ext>
                </a:extLst>
              </p:cNvPr>
              <p:cNvSpPr/>
              <p:nvPr/>
            </p:nvSpPr>
            <p:spPr>
              <a:xfrm>
                <a:off x="983964" y="1080006"/>
                <a:ext cx="73275" cy="361426"/>
              </a:xfrm>
              <a:custGeom>
                <a:avLst/>
                <a:gdLst/>
                <a:ahLst/>
                <a:cxnLst/>
                <a:rect l="l" t="t" r="r" b="b"/>
                <a:pathLst>
                  <a:path w="311" h="1534" extrusionOk="0">
                    <a:moveTo>
                      <a:pt x="1" y="0"/>
                    </a:moveTo>
                    <a:lnTo>
                      <a:pt x="1" y="1534"/>
                    </a:lnTo>
                    <a:lnTo>
                      <a:pt x="311" y="1534"/>
                    </a:lnTo>
                    <a:lnTo>
                      <a:pt x="31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1172;p26">
                <a:extLst>
                  <a:ext uri="{FF2B5EF4-FFF2-40B4-BE49-F238E27FC236}">
                    <a16:creationId xmlns:a16="http://schemas.microsoft.com/office/drawing/2014/main" id="{77D964E1-FDFA-AA65-D013-C8CA8C617A50}"/>
                  </a:ext>
                </a:extLst>
              </p:cNvPr>
              <p:cNvSpPr/>
              <p:nvPr/>
            </p:nvSpPr>
            <p:spPr>
              <a:xfrm>
                <a:off x="1079621" y="1133489"/>
                <a:ext cx="59374" cy="25398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078" extrusionOk="0">
                    <a:moveTo>
                      <a:pt x="1" y="0"/>
                    </a:moveTo>
                    <a:lnTo>
                      <a:pt x="1" y="1078"/>
                    </a:lnTo>
                    <a:lnTo>
                      <a:pt x="251" y="1078"/>
                    </a:lnTo>
                    <a:lnTo>
                      <a:pt x="25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02" name="Google Shape;1173;p26">
              <a:extLst>
                <a:ext uri="{FF2B5EF4-FFF2-40B4-BE49-F238E27FC236}">
                  <a16:creationId xmlns:a16="http://schemas.microsoft.com/office/drawing/2014/main" id="{FBA329D0-80E1-F335-DA6F-F159130D7A4F}"/>
                </a:ext>
              </a:extLst>
            </p:cNvPr>
            <p:cNvGrpSpPr/>
            <p:nvPr/>
          </p:nvGrpSpPr>
          <p:grpSpPr>
            <a:xfrm>
              <a:off x="1271446" y="2908806"/>
              <a:ext cx="722375" cy="361426"/>
              <a:chOff x="446306" y="1080006"/>
              <a:chExt cx="722375" cy="361426"/>
            </a:xfrm>
          </p:grpSpPr>
          <p:sp>
            <p:nvSpPr>
              <p:cNvPr id="327" name="Google Shape;1174;p26">
                <a:extLst>
                  <a:ext uri="{FF2B5EF4-FFF2-40B4-BE49-F238E27FC236}">
                    <a16:creationId xmlns:a16="http://schemas.microsoft.com/office/drawing/2014/main" id="{CC47604E-7F97-EFDC-EAB2-DDEF8BD8E1E3}"/>
                  </a:ext>
                </a:extLst>
              </p:cNvPr>
              <p:cNvSpPr/>
              <p:nvPr/>
            </p:nvSpPr>
            <p:spPr>
              <a:xfrm>
                <a:off x="446306" y="1232680"/>
                <a:ext cx="59374" cy="5536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235" extrusionOk="0">
                    <a:moveTo>
                      <a:pt x="17" y="1"/>
                    </a:moveTo>
                    <a:lnTo>
                      <a:pt x="17" y="2"/>
                    </a:lnTo>
                    <a:cubicBezTo>
                      <a:pt x="8" y="2"/>
                      <a:pt x="1" y="10"/>
                      <a:pt x="1" y="19"/>
                    </a:cubicBezTo>
                    <a:lnTo>
                      <a:pt x="1" y="217"/>
                    </a:lnTo>
                    <a:cubicBezTo>
                      <a:pt x="1" y="227"/>
                      <a:pt x="8" y="234"/>
                      <a:pt x="17" y="234"/>
                    </a:cubicBezTo>
                    <a:lnTo>
                      <a:pt x="252" y="234"/>
                    </a:lnTo>
                    <a:lnTo>
                      <a:pt x="25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" name="Google Shape;1175;p26">
                <a:extLst>
                  <a:ext uri="{FF2B5EF4-FFF2-40B4-BE49-F238E27FC236}">
                    <a16:creationId xmlns:a16="http://schemas.microsoft.com/office/drawing/2014/main" id="{F119F68C-F0D7-FFEC-9DA4-3EE99D2E9C36}"/>
                  </a:ext>
                </a:extLst>
              </p:cNvPr>
              <p:cNvSpPr/>
              <p:nvPr/>
            </p:nvSpPr>
            <p:spPr>
              <a:xfrm>
                <a:off x="530889" y="1232916"/>
                <a:ext cx="555568" cy="55604"/>
              </a:xfrm>
              <a:custGeom>
                <a:avLst/>
                <a:gdLst/>
                <a:ahLst/>
                <a:cxnLst/>
                <a:rect l="l" t="t" r="r" b="b"/>
                <a:pathLst>
                  <a:path w="2358" h="236" extrusionOk="0">
                    <a:moveTo>
                      <a:pt x="1" y="1"/>
                    </a:moveTo>
                    <a:lnTo>
                      <a:pt x="1" y="235"/>
                    </a:lnTo>
                    <a:lnTo>
                      <a:pt x="2357" y="235"/>
                    </a:lnTo>
                    <a:lnTo>
                      <a:pt x="235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1176;p26">
                <a:extLst>
                  <a:ext uri="{FF2B5EF4-FFF2-40B4-BE49-F238E27FC236}">
                    <a16:creationId xmlns:a16="http://schemas.microsoft.com/office/drawing/2014/main" id="{02ADC5DB-326B-0304-DB28-43B2E473FDC0}"/>
                  </a:ext>
                </a:extLst>
              </p:cNvPr>
              <p:cNvSpPr/>
              <p:nvPr/>
            </p:nvSpPr>
            <p:spPr>
              <a:xfrm>
                <a:off x="557513" y="1080006"/>
                <a:ext cx="73510" cy="361426"/>
              </a:xfrm>
              <a:custGeom>
                <a:avLst/>
                <a:gdLst/>
                <a:ahLst/>
                <a:cxnLst/>
                <a:rect l="l" t="t" r="r" b="b"/>
                <a:pathLst>
                  <a:path w="312" h="1534" extrusionOk="0">
                    <a:moveTo>
                      <a:pt x="1" y="0"/>
                    </a:moveTo>
                    <a:lnTo>
                      <a:pt x="1" y="1534"/>
                    </a:lnTo>
                    <a:lnTo>
                      <a:pt x="312" y="1534"/>
                    </a:lnTo>
                    <a:lnTo>
                      <a:pt x="31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" name="Google Shape;1177;p26">
                <a:extLst>
                  <a:ext uri="{FF2B5EF4-FFF2-40B4-BE49-F238E27FC236}">
                    <a16:creationId xmlns:a16="http://schemas.microsoft.com/office/drawing/2014/main" id="{64EA7C98-96A9-2262-4516-408285235ADA}"/>
                  </a:ext>
                </a:extLst>
              </p:cNvPr>
              <p:cNvSpPr/>
              <p:nvPr/>
            </p:nvSpPr>
            <p:spPr>
              <a:xfrm>
                <a:off x="475757" y="1133489"/>
                <a:ext cx="59374" cy="25398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078" extrusionOk="0">
                    <a:moveTo>
                      <a:pt x="1" y="0"/>
                    </a:moveTo>
                    <a:lnTo>
                      <a:pt x="1" y="1078"/>
                    </a:lnTo>
                    <a:lnTo>
                      <a:pt x="251" y="1078"/>
                    </a:lnTo>
                    <a:lnTo>
                      <a:pt x="25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1178;p26">
                <a:extLst>
                  <a:ext uri="{FF2B5EF4-FFF2-40B4-BE49-F238E27FC236}">
                    <a16:creationId xmlns:a16="http://schemas.microsoft.com/office/drawing/2014/main" id="{B1EFA469-BD79-A670-3AF5-BAB292697837}"/>
                  </a:ext>
                </a:extLst>
              </p:cNvPr>
              <p:cNvSpPr/>
              <p:nvPr/>
            </p:nvSpPr>
            <p:spPr>
              <a:xfrm>
                <a:off x="1109307" y="1233152"/>
                <a:ext cx="59374" cy="55604"/>
              </a:xfrm>
              <a:custGeom>
                <a:avLst/>
                <a:gdLst/>
                <a:ahLst/>
                <a:cxnLst/>
                <a:rect l="l" t="t" r="r" b="b"/>
                <a:pathLst>
                  <a:path w="252" h="236" extrusionOk="0">
                    <a:moveTo>
                      <a:pt x="1" y="1"/>
                    </a:moveTo>
                    <a:lnTo>
                      <a:pt x="1" y="235"/>
                    </a:lnTo>
                    <a:lnTo>
                      <a:pt x="235" y="235"/>
                    </a:lnTo>
                    <a:lnTo>
                      <a:pt x="235" y="234"/>
                    </a:lnTo>
                    <a:cubicBezTo>
                      <a:pt x="243" y="234"/>
                      <a:pt x="251" y="226"/>
                      <a:pt x="251" y="216"/>
                    </a:cubicBezTo>
                    <a:lnTo>
                      <a:pt x="251" y="19"/>
                    </a:lnTo>
                    <a:cubicBezTo>
                      <a:pt x="251" y="9"/>
                      <a:pt x="243" y="1"/>
                      <a:pt x="23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1179;p26">
                <a:extLst>
                  <a:ext uri="{FF2B5EF4-FFF2-40B4-BE49-F238E27FC236}">
                    <a16:creationId xmlns:a16="http://schemas.microsoft.com/office/drawing/2014/main" id="{F28E397B-DA64-E5ED-8C37-7E981698C642}"/>
                  </a:ext>
                </a:extLst>
              </p:cNvPr>
              <p:cNvSpPr/>
              <p:nvPr/>
            </p:nvSpPr>
            <p:spPr>
              <a:xfrm>
                <a:off x="983964" y="1080006"/>
                <a:ext cx="73275" cy="361426"/>
              </a:xfrm>
              <a:custGeom>
                <a:avLst/>
                <a:gdLst/>
                <a:ahLst/>
                <a:cxnLst/>
                <a:rect l="l" t="t" r="r" b="b"/>
                <a:pathLst>
                  <a:path w="311" h="1534" extrusionOk="0">
                    <a:moveTo>
                      <a:pt x="1" y="0"/>
                    </a:moveTo>
                    <a:lnTo>
                      <a:pt x="1" y="1534"/>
                    </a:lnTo>
                    <a:lnTo>
                      <a:pt x="311" y="1534"/>
                    </a:lnTo>
                    <a:lnTo>
                      <a:pt x="31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1180;p26">
                <a:extLst>
                  <a:ext uri="{FF2B5EF4-FFF2-40B4-BE49-F238E27FC236}">
                    <a16:creationId xmlns:a16="http://schemas.microsoft.com/office/drawing/2014/main" id="{C79CCD91-C5C1-D70A-0754-99F7D94D45F4}"/>
                  </a:ext>
                </a:extLst>
              </p:cNvPr>
              <p:cNvSpPr/>
              <p:nvPr/>
            </p:nvSpPr>
            <p:spPr>
              <a:xfrm>
                <a:off x="1079621" y="1133489"/>
                <a:ext cx="59374" cy="25398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078" extrusionOk="0">
                    <a:moveTo>
                      <a:pt x="1" y="0"/>
                    </a:moveTo>
                    <a:lnTo>
                      <a:pt x="1" y="1078"/>
                    </a:lnTo>
                    <a:lnTo>
                      <a:pt x="251" y="1078"/>
                    </a:lnTo>
                    <a:lnTo>
                      <a:pt x="25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03" name="Google Shape;1181;p26">
              <a:extLst>
                <a:ext uri="{FF2B5EF4-FFF2-40B4-BE49-F238E27FC236}">
                  <a16:creationId xmlns:a16="http://schemas.microsoft.com/office/drawing/2014/main" id="{0B50DD10-5114-5118-AD32-A3520763F5E6}"/>
                </a:ext>
              </a:extLst>
            </p:cNvPr>
            <p:cNvGrpSpPr/>
            <p:nvPr/>
          </p:nvGrpSpPr>
          <p:grpSpPr>
            <a:xfrm>
              <a:off x="2096586" y="2908806"/>
              <a:ext cx="722375" cy="361426"/>
              <a:chOff x="446306" y="1080006"/>
              <a:chExt cx="722375" cy="361426"/>
            </a:xfrm>
          </p:grpSpPr>
          <p:sp>
            <p:nvSpPr>
              <p:cNvPr id="320" name="Google Shape;1182;p26">
                <a:extLst>
                  <a:ext uri="{FF2B5EF4-FFF2-40B4-BE49-F238E27FC236}">
                    <a16:creationId xmlns:a16="http://schemas.microsoft.com/office/drawing/2014/main" id="{494E36C3-7AB2-0439-FA4C-EABAB019D467}"/>
                  </a:ext>
                </a:extLst>
              </p:cNvPr>
              <p:cNvSpPr/>
              <p:nvPr/>
            </p:nvSpPr>
            <p:spPr>
              <a:xfrm>
                <a:off x="446306" y="1232680"/>
                <a:ext cx="59374" cy="5536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235" extrusionOk="0">
                    <a:moveTo>
                      <a:pt x="17" y="1"/>
                    </a:moveTo>
                    <a:lnTo>
                      <a:pt x="17" y="2"/>
                    </a:lnTo>
                    <a:cubicBezTo>
                      <a:pt x="8" y="2"/>
                      <a:pt x="1" y="10"/>
                      <a:pt x="1" y="19"/>
                    </a:cubicBezTo>
                    <a:lnTo>
                      <a:pt x="1" y="217"/>
                    </a:lnTo>
                    <a:cubicBezTo>
                      <a:pt x="1" y="227"/>
                      <a:pt x="8" y="234"/>
                      <a:pt x="17" y="234"/>
                    </a:cubicBezTo>
                    <a:lnTo>
                      <a:pt x="252" y="234"/>
                    </a:lnTo>
                    <a:lnTo>
                      <a:pt x="25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1183;p26">
                <a:extLst>
                  <a:ext uri="{FF2B5EF4-FFF2-40B4-BE49-F238E27FC236}">
                    <a16:creationId xmlns:a16="http://schemas.microsoft.com/office/drawing/2014/main" id="{3202892E-5A9C-E4BE-3198-EDD9F152973C}"/>
                  </a:ext>
                </a:extLst>
              </p:cNvPr>
              <p:cNvSpPr/>
              <p:nvPr/>
            </p:nvSpPr>
            <p:spPr>
              <a:xfrm>
                <a:off x="530889" y="1232916"/>
                <a:ext cx="555568" cy="55604"/>
              </a:xfrm>
              <a:custGeom>
                <a:avLst/>
                <a:gdLst/>
                <a:ahLst/>
                <a:cxnLst/>
                <a:rect l="l" t="t" r="r" b="b"/>
                <a:pathLst>
                  <a:path w="2358" h="236" extrusionOk="0">
                    <a:moveTo>
                      <a:pt x="1" y="1"/>
                    </a:moveTo>
                    <a:lnTo>
                      <a:pt x="1" y="235"/>
                    </a:lnTo>
                    <a:lnTo>
                      <a:pt x="2357" y="235"/>
                    </a:lnTo>
                    <a:lnTo>
                      <a:pt x="235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" name="Google Shape;1184;p26">
                <a:extLst>
                  <a:ext uri="{FF2B5EF4-FFF2-40B4-BE49-F238E27FC236}">
                    <a16:creationId xmlns:a16="http://schemas.microsoft.com/office/drawing/2014/main" id="{3EFF21E3-D57F-FB3D-0581-8513A568B299}"/>
                  </a:ext>
                </a:extLst>
              </p:cNvPr>
              <p:cNvSpPr/>
              <p:nvPr/>
            </p:nvSpPr>
            <p:spPr>
              <a:xfrm>
                <a:off x="557513" y="1080006"/>
                <a:ext cx="73510" cy="361426"/>
              </a:xfrm>
              <a:custGeom>
                <a:avLst/>
                <a:gdLst/>
                <a:ahLst/>
                <a:cxnLst/>
                <a:rect l="l" t="t" r="r" b="b"/>
                <a:pathLst>
                  <a:path w="312" h="1534" extrusionOk="0">
                    <a:moveTo>
                      <a:pt x="1" y="0"/>
                    </a:moveTo>
                    <a:lnTo>
                      <a:pt x="1" y="1534"/>
                    </a:lnTo>
                    <a:lnTo>
                      <a:pt x="312" y="1534"/>
                    </a:lnTo>
                    <a:lnTo>
                      <a:pt x="31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1185;p26">
                <a:extLst>
                  <a:ext uri="{FF2B5EF4-FFF2-40B4-BE49-F238E27FC236}">
                    <a16:creationId xmlns:a16="http://schemas.microsoft.com/office/drawing/2014/main" id="{7C604990-4566-5274-37EC-B80791410E81}"/>
                  </a:ext>
                </a:extLst>
              </p:cNvPr>
              <p:cNvSpPr/>
              <p:nvPr/>
            </p:nvSpPr>
            <p:spPr>
              <a:xfrm>
                <a:off x="475757" y="1133489"/>
                <a:ext cx="59374" cy="25398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078" extrusionOk="0">
                    <a:moveTo>
                      <a:pt x="1" y="0"/>
                    </a:moveTo>
                    <a:lnTo>
                      <a:pt x="1" y="1078"/>
                    </a:lnTo>
                    <a:lnTo>
                      <a:pt x="251" y="1078"/>
                    </a:lnTo>
                    <a:lnTo>
                      <a:pt x="25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1186;p26">
                <a:extLst>
                  <a:ext uri="{FF2B5EF4-FFF2-40B4-BE49-F238E27FC236}">
                    <a16:creationId xmlns:a16="http://schemas.microsoft.com/office/drawing/2014/main" id="{EBC8D12F-B8CE-4720-C953-EC04005BEF36}"/>
                  </a:ext>
                </a:extLst>
              </p:cNvPr>
              <p:cNvSpPr/>
              <p:nvPr/>
            </p:nvSpPr>
            <p:spPr>
              <a:xfrm>
                <a:off x="1109307" y="1233152"/>
                <a:ext cx="59374" cy="55604"/>
              </a:xfrm>
              <a:custGeom>
                <a:avLst/>
                <a:gdLst/>
                <a:ahLst/>
                <a:cxnLst/>
                <a:rect l="l" t="t" r="r" b="b"/>
                <a:pathLst>
                  <a:path w="252" h="236" extrusionOk="0">
                    <a:moveTo>
                      <a:pt x="1" y="1"/>
                    </a:moveTo>
                    <a:lnTo>
                      <a:pt x="1" y="235"/>
                    </a:lnTo>
                    <a:lnTo>
                      <a:pt x="235" y="235"/>
                    </a:lnTo>
                    <a:lnTo>
                      <a:pt x="235" y="234"/>
                    </a:lnTo>
                    <a:cubicBezTo>
                      <a:pt x="243" y="234"/>
                      <a:pt x="251" y="226"/>
                      <a:pt x="251" y="216"/>
                    </a:cubicBezTo>
                    <a:lnTo>
                      <a:pt x="251" y="19"/>
                    </a:lnTo>
                    <a:cubicBezTo>
                      <a:pt x="251" y="9"/>
                      <a:pt x="243" y="1"/>
                      <a:pt x="23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1187;p26">
                <a:extLst>
                  <a:ext uri="{FF2B5EF4-FFF2-40B4-BE49-F238E27FC236}">
                    <a16:creationId xmlns:a16="http://schemas.microsoft.com/office/drawing/2014/main" id="{300E7625-F3D8-B905-9AB6-47E23962A055}"/>
                  </a:ext>
                </a:extLst>
              </p:cNvPr>
              <p:cNvSpPr/>
              <p:nvPr/>
            </p:nvSpPr>
            <p:spPr>
              <a:xfrm>
                <a:off x="983964" y="1080006"/>
                <a:ext cx="73275" cy="361426"/>
              </a:xfrm>
              <a:custGeom>
                <a:avLst/>
                <a:gdLst/>
                <a:ahLst/>
                <a:cxnLst/>
                <a:rect l="l" t="t" r="r" b="b"/>
                <a:pathLst>
                  <a:path w="311" h="1534" extrusionOk="0">
                    <a:moveTo>
                      <a:pt x="1" y="0"/>
                    </a:moveTo>
                    <a:lnTo>
                      <a:pt x="1" y="1534"/>
                    </a:lnTo>
                    <a:lnTo>
                      <a:pt x="311" y="1534"/>
                    </a:lnTo>
                    <a:lnTo>
                      <a:pt x="31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" name="Google Shape;1188;p26">
                <a:extLst>
                  <a:ext uri="{FF2B5EF4-FFF2-40B4-BE49-F238E27FC236}">
                    <a16:creationId xmlns:a16="http://schemas.microsoft.com/office/drawing/2014/main" id="{4C06FD35-AA18-E0BE-87F3-4EA27C111D61}"/>
                  </a:ext>
                </a:extLst>
              </p:cNvPr>
              <p:cNvSpPr/>
              <p:nvPr/>
            </p:nvSpPr>
            <p:spPr>
              <a:xfrm>
                <a:off x="1079621" y="1133489"/>
                <a:ext cx="59374" cy="25398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078" extrusionOk="0">
                    <a:moveTo>
                      <a:pt x="1" y="0"/>
                    </a:moveTo>
                    <a:lnTo>
                      <a:pt x="1" y="1078"/>
                    </a:lnTo>
                    <a:lnTo>
                      <a:pt x="251" y="1078"/>
                    </a:lnTo>
                    <a:lnTo>
                      <a:pt x="25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04" name="Google Shape;1189;p26">
              <a:extLst>
                <a:ext uri="{FF2B5EF4-FFF2-40B4-BE49-F238E27FC236}">
                  <a16:creationId xmlns:a16="http://schemas.microsoft.com/office/drawing/2014/main" id="{0BAF303F-8201-BF44-5BE3-30AC9EB8FB59}"/>
                </a:ext>
              </a:extLst>
            </p:cNvPr>
            <p:cNvGrpSpPr/>
            <p:nvPr/>
          </p:nvGrpSpPr>
          <p:grpSpPr>
            <a:xfrm>
              <a:off x="2921726" y="2908806"/>
              <a:ext cx="722375" cy="361426"/>
              <a:chOff x="446306" y="1080006"/>
              <a:chExt cx="722375" cy="361426"/>
            </a:xfrm>
          </p:grpSpPr>
          <p:sp>
            <p:nvSpPr>
              <p:cNvPr id="313" name="Google Shape;1190;p26">
                <a:extLst>
                  <a:ext uri="{FF2B5EF4-FFF2-40B4-BE49-F238E27FC236}">
                    <a16:creationId xmlns:a16="http://schemas.microsoft.com/office/drawing/2014/main" id="{2AC0F063-931E-4AC0-B0DB-41DB3F128F52}"/>
                  </a:ext>
                </a:extLst>
              </p:cNvPr>
              <p:cNvSpPr/>
              <p:nvPr/>
            </p:nvSpPr>
            <p:spPr>
              <a:xfrm>
                <a:off x="446306" y="1232680"/>
                <a:ext cx="59374" cy="5536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235" extrusionOk="0">
                    <a:moveTo>
                      <a:pt x="17" y="1"/>
                    </a:moveTo>
                    <a:lnTo>
                      <a:pt x="17" y="2"/>
                    </a:lnTo>
                    <a:cubicBezTo>
                      <a:pt x="8" y="2"/>
                      <a:pt x="1" y="10"/>
                      <a:pt x="1" y="19"/>
                    </a:cubicBezTo>
                    <a:lnTo>
                      <a:pt x="1" y="217"/>
                    </a:lnTo>
                    <a:cubicBezTo>
                      <a:pt x="1" y="227"/>
                      <a:pt x="8" y="234"/>
                      <a:pt x="17" y="234"/>
                    </a:cubicBezTo>
                    <a:lnTo>
                      <a:pt x="252" y="234"/>
                    </a:lnTo>
                    <a:lnTo>
                      <a:pt x="25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1191;p26">
                <a:extLst>
                  <a:ext uri="{FF2B5EF4-FFF2-40B4-BE49-F238E27FC236}">
                    <a16:creationId xmlns:a16="http://schemas.microsoft.com/office/drawing/2014/main" id="{F972575B-3BB8-B4BC-1E10-45AB1E598AF6}"/>
                  </a:ext>
                </a:extLst>
              </p:cNvPr>
              <p:cNvSpPr/>
              <p:nvPr/>
            </p:nvSpPr>
            <p:spPr>
              <a:xfrm>
                <a:off x="530889" y="1232916"/>
                <a:ext cx="555568" cy="55604"/>
              </a:xfrm>
              <a:custGeom>
                <a:avLst/>
                <a:gdLst/>
                <a:ahLst/>
                <a:cxnLst/>
                <a:rect l="l" t="t" r="r" b="b"/>
                <a:pathLst>
                  <a:path w="2358" h="236" extrusionOk="0">
                    <a:moveTo>
                      <a:pt x="1" y="1"/>
                    </a:moveTo>
                    <a:lnTo>
                      <a:pt x="1" y="235"/>
                    </a:lnTo>
                    <a:lnTo>
                      <a:pt x="2357" y="235"/>
                    </a:lnTo>
                    <a:lnTo>
                      <a:pt x="235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1192;p26">
                <a:extLst>
                  <a:ext uri="{FF2B5EF4-FFF2-40B4-BE49-F238E27FC236}">
                    <a16:creationId xmlns:a16="http://schemas.microsoft.com/office/drawing/2014/main" id="{DA5E5CAE-B15A-FA7A-D8E6-75B3EA6240B0}"/>
                  </a:ext>
                </a:extLst>
              </p:cNvPr>
              <p:cNvSpPr/>
              <p:nvPr/>
            </p:nvSpPr>
            <p:spPr>
              <a:xfrm>
                <a:off x="557513" y="1080006"/>
                <a:ext cx="73510" cy="361426"/>
              </a:xfrm>
              <a:custGeom>
                <a:avLst/>
                <a:gdLst/>
                <a:ahLst/>
                <a:cxnLst/>
                <a:rect l="l" t="t" r="r" b="b"/>
                <a:pathLst>
                  <a:path w="312" h="1534" extrusionOk="0">
                    <a:moveTo>
                      <a:pt x="1" y="0"/>
                    </a:moveTo>
                    <a:lnTo>
                      <a:pt x="1" y="1534"/>
                    </a:lnTo>
                    <a:lnTo>
                      <a:pt x="312" y="1534"/>
                    </a:lnTo>
                    <a:lnTo>
                      <a:pt x="31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1193;p26">
                <a:extLst>
                  <a:ext uri="{FF2B5EF4-FFF2-40B4-BE49-F238E27FC236}">
                    <a16:creationId xmlns:a16="http://schemas.microsoft.com/office/drawing/2014/main" id="{A14BFD50-04BF-8716-FBAD-80B13E250269}"/>
                  </a:ext>
                </a:extLst>
              </p:cNvPr>
              <p:cNvSpPr/>
              <p:nvPr/>
            </p:nvSpPr>
            <p:spPr>
              <a:xfrm>
                <a:off x="475757" y="1133489"/>
                <a:ext cx="59374" cy="25398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078" extrusionOk="0">
                    <a:moveTo>
                      <a:pt x="1" y="0"/>
                    </a:moveTo>
                    <a:lnTo>
                      <a:pt x="1" y="1078"/>
                    </a:lnTo>
                    <a:lnTo>
                      <a:pt x="251" y="1078"/>
                    </a:lnTo>
                    <a:lnTo>
                      <a:pt x="25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1194;p26">
                <a:extLst>
                  <a:ext uri="{FF2B5EF4-FFF2-40B4-BE49-F238E27FC236}">
                    <a16:creationId xmlns:a16="http://schemas.microsoft.com/office/drawing/2014/main" id="{B03B42DE-3E16-05C9-5267-9754F123B5A7}"/>
                  </a:ext>
                </a:extLst>
              </p:cNvPr>
              <p:cNvSpPr/>
              <p:nvPr/>
            </p:nvSpPr>
            <p:spPr>
              <a:xfrm>
                <a:off x="1109307" y="1233152"/>
                <a:ext cx="59374" cy="55604"/>
              </a:xfrm>
              <a:custGeom>
                <a:avLst/>
                <a:gdLst/>
                <a:ahLst/>
                <a:cxnLst/>
                <a:rect l="l" t="t" r="r" b="b"/>
                <a:pathLst>
                  <a:path w="252" h="236" extrusionOk="0">
                    <a:moveTo>
                      <a:pt x="1" y="1"/>
                    </a:moveTo>
                    <a:lnTo>
                      <a:pt x="1" y="235"/>
                    </a:lnTo>
                    <a:lnTo>
                      <a:pt x="235" y="235"/>
                    </a:lnTo>
                    <a:lnTo>
                      <a:pt x="235" y="234"/>
                    </a:lnTo>
                    <a:cubicBezTo>
                      <a:pt x="243" y="234"/>
                      <a:pt x="251" y="226"/>
                      <a:pt x="251" y="216"/>
                    </a:cubicBezTo>
                    <a:lnTo>
                      <a:pt x="251" y="19"/>
                    </a:lnTo>
                    <a:cubicBezTo>
                      <a:pt x="251" y="9"/>
                      <a:pt x="243" y="1"/>
                      <a:pt x="23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" name="Google Shape;1195;p26">
                <a:extLst>
                  <a:ext uri="{FF2B5EF4-FFF2-40B4-BE49-F238E27FC236}">
                    <a16:creationId xmlns:a16="http://schemas.microsoft.com/office/drawing/2014/main" id="{1329FC1E-655B-680A-AFEA-9319A1ECDCC4}"/>
                  </a:ext>
                </a:extLst>
              </p:cNvPr>
              <p:cNvSpPr/>
              <p:nvPr/>
            </p:nvSpPr>
            <p:spPr>
              <a:xfrm>
                <a:off x="983964" y="1080006"/>
                <a:ext cx="73275" cy="361426"/>
              </a:xfrm>
              <a:custGeom>
                <a:avLst/>
                <a:gdLst/>
                <a:ahLst/>
                <a:cxnLst/>
                <a:rect l="l" t="t" r="r" b="b"/>
                <a:pathLst>
                  <a:path w="311" h="1534" extrusionOk="0">
                    <a:moveTo>
                      <a:pt x="1" y="0"/>
                    </a:moveTo>
                    <a:lnTo>
                      <a:pt x="1" y="1534"/>
                    </a:lnTo>
                    <a:lnTo>
                      <a:pt x="311" y="1534"/>
                    </a:lnTo>
                    <a:lnTo>
                      <a:pt x="31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" name="Google Shape;1196;p26">
                <a:extLst>
                  <a:ext uri="{FF2B5EF4-FFF2-40B4-BE49-F238E27FC236}">
                    <a16:creationId xmlns:a16="http://schemas.microsoft.com/office/drawing/2014/main" id="{156870A1-F200-75B6-D269-032C415CD00D}"/>
                  </a:ext>
                </a:extLst>
              </p:cNvPr>
              <p:cNvSpPr/>
              <p:nvPr/>
            </p:nvSpPr>
            <p:spPr>
              <a:xfrm>
                <a:off x="1079621" y="1133489"/>
                <a:ext cx="59374" cy="25398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078" extrusionOk="0">
                    <a:moveTo>
                      <a:pt x="1" y="0"/>
                    </a:moveTo>
                    <a:lnTo>
                      <a:pt x="1" y="1078"/>
                    </a:lnTo>
                    <a:lnTo>
                      <a:pt x="251" y="1078"/>
                    </a:lnTo>
                    <a:lnTo>
                      <a:pt x="25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05" name="Google Shape;1197;p26">
              <a:extLst>
                <a:ext uri="{FF2B5EF4-FFF2-40B4-BE49-F238E27FC236}">
                  <a16:creationId xmlns:a16="http://schemas.microsoft.com/office/drawing/2014/main" id="{A8AE8E4A-3EA2-260B-A0EC-A43A2FE13965}"/>
                </a:ext>
              </a:extLst>
            </p:cNvPr>
            <p:cNvGrpSpPr/>
            <p:nvPr/>
          </p:nvGrpSpPr>
          <p:grpSpPr>
            <a:xfrm>
              <a:off x="3746866" y="2908806"/>
              <a:ext cx="722375" cy="361426"/>
              <a:chOff x="446306" y="1080006"/>
              <a:chExt cx="722375" cy="361426"/>
            </a:xfrm>
          </p:grpSpPr>
          <p:sp>
            <p:nvSpPr>
              <p:cNvPr id="306" name="Google Shape;1198;p26">
                <a:extLst>
                  <a:ext uri="{FF2B5EF4-FFF2-40B4-BE49-F238E27FC236}">
                    <a16:creationId xmlns:a16="http://schemas.microsoft.com/office/drawing/2014/main" id="{254C72E3-C0FD-3E1D-0AEF-A9059C6755E6}"/>
                  </a:ext>
                </a:extLst>
              </p:cNvPr>
              <p:cNvSpPr/>
              <p:nvPr/>
            </p:nvSpPr>
            <p:spPr>
              <a:xfrm>
                <a:off x="446306" y="1232680"/>
                <a:ext cx="59374" cy="5536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235" extrusionOk="0">
                    <a:moveTo>
                      <a:pt x="17" y="1"/>
                    </a:moveTo>
                    <a:lnTo>
                      <a:pt x="17" y="2"/>
                    </a:lnTo>
                    <a:cubicBezTo>
                      <a:pt x="8" y="2"/>
                      <a:pt x="1" y="10"/>
                      <a:pt x="1" y="19"/>
                    </a:cubicBezTo>
                    <a:lnTo>
                      <a:pt x="1" y="217"/>
                    </a:lnTo>
                    <a:cubicBezTo>
                      <a:pt x="1" y="227"/>
                      <a:pt x="8" y="234"/>
                      <a:pt x="17" y="234"/>
                    </a:cubicBezTo>
                    <a:lnTo>
                      <a:pt x="252" y="234"/>
                    </a:lnTo>
                    <a:lnTo>
                      <a:pt x="25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1199;p26">
                <a:extLst>
                  <a:ext uri="{FF2B5EF4-FFF2-40B4-BE49-F238E27FC236}">
                    <a16:creationId xmlns:a16="http://schemas.microsoft.com/office/drawing/2014/main" id="{F0C332D3-F8C5-4D05-A1A0-DD93995F4480}"/>
                  </a:ext>
                </a:extLst>
              </p:cNvPr>
              <p:cNvSpPr/>
              <p:nvPr/>
            </p:nvSpPr>
            <p:spPr>
              <a:xfrm>
                <a:off x="530889" y="1232916"/>
                <a:ext cx="555568" cy="55604"/>
              </a:xfrm>
              <a:custGeom>
                <a:avLst/>
                <a:gdLst/>
                <a:ahLst/>
                <a:cxnLst/>
                <a:rect l="l" t="t" r="r" b="b"/>
                <a:pathLst>
                  <a:path w="2358" h="236" extrusionOk="0">
                    <a:moveTo>
                      <a:pt x="1" y="1"/>
                    </a:moveTo>
                    <a:lnTo>
                      <a:pt x="1" y="235"/>
                    </a:lnTo>
                    <a:lnTo>
                      <a:pt x="2357" y="235"/>
                    </a:lnTo>
                    <a:lnTo>
                      <a:pt x="235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1200;p26">
                <a:extLst>
                  <a:ext uri="{FF2B5EF4-FFF2-40B4-BE49-F238E27FC236}">
                    <a16:creationId xmlns:a16="http://schemas.microsoft.com/office/drawing/2014/main" id="{70FA45D0-77E8-BCEB-ECBD-A6A62C535EF2}"/>
                  </a:ext>
                </a:extLst>
              </p:cNvPr>
              <p:cNvSpPr/>
              <p:nvPr/>
            </p:nvSpPr>
            <p:spPr>
              <a:xfrm>
                <a:off x="557513" y="1080006"/>
                <a:ext cx="73510" cy="361426"/>
              </a:xfrm>
              <a:custGeom>
                <a:avLst/>
                <a:gdLst/>
                <a:ahLst/>
                <a:cxnLst/>
                <a:rect l="l" t="t" r="r" b="b"/>
                <a:pathLst>
                  <a:path w="312" h="1534" extrusionOk="0">
                    <a:moveTo>
                      <a:pt x="1" y="0"/>
                    </a:moveTo>
                    <a:lnTo>
                      <a:pt x="1" y="1534"/>
                    </a:lnTo>
                    <a:lnTo>
                      <a:pt x="312" y="1534"/>
                    </a:lnTo>
                    <a:lnTo>
                      <a:pt x="31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" name="Google Shape;1201;p26">
                <a:extLst>
                  <a:ext uri="{FF2B5EF4-FFF2-40B4-BE49-F238E27FC236}">
                    <a16:creationId xmlns:a16="http://schemas.microsoft.com/office/drawing/2014/main" id="{A1EA2987-45CE-DD47-AEF3-6BD9E69F76C5}"/>
                  </a:ext>
                </a:extLst>
              </p:cNvPr>
              <p:cNvSpPr/>
              <p:nvPr/>
            </p:nvSpPr>
            <p:spPr>
              <a:xfrm>
                <a:off x="475757" y="1133489"/>
                <a:ext cx="59374" cy="25398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078" extrusionOk="0">
                    <a:moveTo>
                      <a:pt x="1" y="0"/>
                    </a:moveTo>
                    <a:lnTo>
                      <a:pt x="1" y="1078"/>
                    </a:lnTo>
                    <a:lnTo>
                      <a:pt x="251" y="1078"/>
                    </a:lnTo>
                    <a:lnTo>
                      <a:pt x="25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" name="Google Shape;1202;p26">
                <a:extLst>
                  <a:ext uri="{FF2B5EF4-FFF2-40B4-BE49-F238E27FC236}">
                    <a16:creationId xmlns:a16="http://schemas.microsoft.com/office/drawing/2014/main" id="{84533336-A776-B1F7-1C10-D463AA51DF35}"/>
                  </a:ext>
                </a:extLst>
              </p:cNvPr>
              <p:cNvSpPr/>
              <p:nvPr/>
            </p:nvSpPr>
            <p:spPr>
              <a:xfrm>
                <a:off x="1109307" y="1233152"/>
                <a:ext cx="59374" cy="55604"/>
              </a:xfrm>
              <a:custGeom>
                <a:avLst/>
                <a:gdLst/>
                <a:ahLst/>
                <a:cxnLst/>
                <a:rect l="l" t="t" r="r" b="b"/>
                <a:pathLst>
                  <a:path w="252" h="236" extrusionOk="0">
                    <a:moveTo>
                      <a:pt x="1" y="1"/>
                    </a:moveTo>
                    <a:lnTo>
                      <a:pt x="1" y="235"/>
                    </a:lnTo>
                    <a:lnTo>
                      <a:pt x="235" y="235"/>
                    </a:lnTo>
                    <a:lnTo>
                      <a:pt x="235" y="234"/>
                    </a:lnTo>
                    <a:cubicBezTo>
                      <a:pt x="243" y="234"/>
                      <a:pt x="251" y="226"/>
                      <a:pt x="251" y="216"/>
                    </a:cubicBezTo>
                    <a:lnTo>
                      <a:pt x="251" y="19"/>
                    </a:lnTo>
                    <a:cubicBezTo>
                      <a:pt x="251" y="9"/>
                      <a:pt x="243" y="1"/>
                      <a:pt x="23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1203;p26">
                <a:extLst>
                  <a:ext uri="{FF2B5EF4-FFF2-40B4-BE49-F238E27FC236}">
                    <a16:creationId xmlns:a16="http://schemas.microsoft.com/office/drawing/2014/main" id="{3E8BF890-2B5F-C169-A020-A321C329643B}"/>
                  </a:ext>
                </a:extLst>
              </p:cNvPr>
              <p:cNvSpPr/>
              <p:nvPr/>
            </p:nvSpPr>
            <p:spPr>
              <a:xfrm>
                <a:off x="983964" y="1080006"/>
                <a:ext cx="73275" cy="361426"/>
              </a:xfrm>
              <a:custGeom>
                <a:avLst/>
                <a:gdLst/>
                <a:ahLst/>
                <a:cxnLst/>
                <a:rect l="l" t="t" r="r" b="b"/>
                <a:pathLst>
                  <a:path w="311" h="1534" extrusionOk="0">
                    <a:moveTo>
                      <a:pt x="1" y="0"/>
                    </a:moveTo>
                    <a:lnTo>
                      <a:pt x="1" y="1534"/>
                    </a:lnTo>
                    <a:lnTo>
                      <a:pt x="311" y="1534"/>
                    </a:lnTo>
                    <a:lnTo>
                      <a:pt x="31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1204;p26">
                <a:extLst>
                  <a:ext uri="{FF2B5EF4-FFF2-40B4-BE49-F238E27FC236}">
                    <a16:creationId xmlns:a16="http://schemas.microsoft.com/office/drawing/2014/main" id="{439F6F1B-C879-A377-69A8-B0F784EF6CEC}"/>
                  </a:ext>
                </a:extLst>
              </p:cNvPr>
              <p:cNvSpPr/>
              <p:nvPr/>
            </p:nvSpPr>
            <p:spPr>
              <a:xfrm>
                <a:off x="1079621" y="1133489"/>
                <a:ext cx="59374" cy="253988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078" extrusionOk="0">
                    <a:moveTo>
                      <a:pt x="1" y="0"/>
                    </a:moveTo>
                    <a:lnTo>
                      <a:pt x="1" y="1078"/>
                    </a:lnTo>
                    <a:lnTo>
                      <a:pt x="251" y="1078"/>
                    </a:lnTo>
                    <a:lnTo>
                      <a:pt x="25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09967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DFAF88-6E18-EC47-90B6-89E44E955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sz="2400" b="1" dirty="0">
                <a:solidFill>
                  <a:schemeClr val="accent3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Afinal, o que é entendido como violência?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782C12EA-1B41-6D8C-F68B-87252F96B9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8600" y="1093072"/>
            <a:ext cx="8603700" cy="777503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pt-PT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violência é o resultado de um conjunto de fatores que, quando interligados, poderão ser potencializadores de comportamentos geradores de violência. </a:t>
            </a:r>
            <a:endParaRPr lang="pt-PT" sz="18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PT" dirty="0"/>
          </a:p>
        </p:txBody>
      </p:sp>
      <p:pic>
        <p:nvPicPr>
          <p:cNvPr id="2050" name="Picture 2" descr="Violência entre adeptos atrasa início do Lyon-Besiktas - Futebol - Correio  da Manhã">
            <a:extLst>
              <a:ext uri="{FF2B5EF4-FFF2-40B4-BE49-F238E27FC236}">
                <a16:creationId xmlns:a16="http://schemas.microsoft.com/office/drawing/2014/main" id="{B75ECFB4-C931-EA38-5B56-88BC90BC34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80" y="2330064"/>
            <a:ext cx="2838450" cy="160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EA90465-C75D-19B8-F179-CDAEFFC382E5}"/>
              </a:ext>
            </a:extLst>
          </p:cNvPr>
          <p:cNvSpPr txBox="1"/>
          <p:nvPr/>
        </p:nvSpPr>
        <p:spPr>
          <a:xfrm>
            <a:off x="385640" y="3985381"/>
            <a:ext cx="29863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PT" sz="1400" b="1" dirty="0">
                <a:solidFill>
                  <a:schemeClr val="accent3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Imagem 1: </a:t>
            </a:r>
            <a:r>
              <a:rPr lang="pt-PT" sz="1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Violência durante o jogo entre os adeptos</a:t>
            </a:r>
            <a:endParaRPr lang="pt-PT" dirty="0"/>
          </a:p>
        </p:txBody>
      </p:sp>
      <p:pic>
        <p:nvPicPr>
          <p:cNvPr id="2052" name="Picture 4" descr="Tiros e quatro adeptos do Benfica detidos em confrontos entre adeptos  durante dérbi de hóquei - Hóquei em Patins - Jornal Record">
            <a:extLst>
              <a:ext uri="{FF2B5EF4-FFF2-40B4-BE49-F238E27FC236}">
                <a16:creationId xmlns:a16="http://schemas.microsoft.com/office/drawing/2014/main" id="{B9488730-96B0-C4D6-5F30-6B935BFCA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3321" y="2332144"/>
            <a:ext cx="2838451" cy="15981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9BD7D183-5A62-E994-D36C-904C808A53CE}"/>
              </a:ext>
            </a:extLst>
          </p:cNvPr>
          <p:cNvSpPr txBox="1"/>
          <p:nvPr/>
        </p:nvSpPr>
        <p:spPr>
          <a:xfrm>
            <a:off x="3619380" y="3990412"/>
            <a:ext cx="298633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PT" sz="1400" b="1" dirty="0">
                <a:solidFill>
                  <a:schemeClr val="accent3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Imagem 2:</a:t>
            </a:r>
            <a:r>
              <a:rPr lang="pt-PT" sz="1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Violência no próprio jogo entre adversários que se tentam prejudicar física ou psicologicamente</a:t>
            </a:r>
            <a:endParaRPr lang="pt-PT" dirty="0"/>
          </a:p>
        </p:txBody>
      </p:sp>
      <p:pic>
        <p:nvPicPr>
          <p:cNvPr id="2054" name="Picture 6" descr="Violência no futebol - Knoow">
            <a:extLst>
              <a:ext uri="{FF2B5EF4-FFF2-40B4-BE49-F238E27FC236}">
                <a16:creationId xmlns:a16="http://schemas.microsoft.com/office/drawing/2014/main" id="{3DF9BFA7-9ECF-0CBF-77C4-0E038A0376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063" y="2337274"/>
            <a:ext cx="1831297" cy="15929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7A8C35CF-3C37-ECF5-BD34-B39AF83AC1B6}"/>
              </a:ext>
            </a:extLst>
          </p:cNvPr>
          <p:cNvSpPr txBox="1"/>
          <p:nvPr/>
        </p:nvSpPr>
        <p:spPr>
          <a:xfrm>
            <a:off x="6853122" y="3985381"/>
            <a:ext cx="190523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PT" sz="1400" b="1" dirty="0">
                <a:solidFill>
                  <a:schemeClr val="accent3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Imagem 3:</a:t>
            </a:r>
            <a:r>
              <a:rPr lang="pt-PT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pt-PT" sz="1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Violência aliada ao consumo de substâncias dopantes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39688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8FBBA5CC-B151-7826-14AB-587156DB14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080905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4AE1FC3F-5DDC-DF04-BFB1-1D64C21944F2}"/>
              </a:ext>
            </a:extLst>
          </p:cNvPr>
          <p:cNvSpPr txBox="1"/>
          <p:nvPr/>
        </p:nvSpPr>
        <p:spPr>
          <a:xfrm>
            <a:off x="2502568" y="2390274"/>
            <a:ext cx="461611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PT" sz="3600" b="1" dirty="0">
                <a:solidFill>
                  <a:schemeClr val="accent3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Reflexão acerca do vídeo</a:t>
            </a:r>
            <a:endParaRPr lang="pt-PT" sz="3600" dirty="0"/>
          </a:p>
        </p:txBody>
      </p:sp>
    </p:spTree>
    <p:extLst>
      <p:ext uri="{BB962C8B-B14F-4D97-AF65-F5344CB8AC3E}">
        <p14:creationId xmlns:p14="http://schemas.microsoft.com/office/powerpoint/2010/main" val="26386812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B02C8A-E82E-2260-F7F2-982E8C8CC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825" y="1425601"/>
            <a:ext cx="3458195" cy="841800"/>
          </a:xfrm>
        </p:spPr>
        <p:txBody>
          <a:bodyPr/>
          <a:lstStyle/>
          <a:p>
            <a:r>
              <a:rPr lang="pt-PT" sz="3600" b="1" i="1" dirty="0">
                <a:solidFill>
                  <a:schemeClr val="accent3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Fair-Play</a:t>
            </a:r>
            <a:endParaRPr lang="pt-PT" i="1" dirty="0"/>
          </a:p>
        </p:txBody>
      </p:sp>
      <p:sp>
        <p:nvSpPr>
          <p:cNvPr id="3" name="Seta: Curvada Para a Direita 2">
            <a:extLst>
              <a:ext uri="{FF2B5EF4-FFF2-40B4-BE49-F238E27FC236}">
                <a16:creationId xmlns:a16="http://schemas.microsoft.com/office/drawing/2014/main" id="{4CF251B0-39B2-63C1-3577-F89002DD0DFF}"/>
              </a:ext>
            </a:extLst>
          </p:cNvPr>
          <p:cNvSpPr/>
          <p:nvPr/>
        </p:nvSpPr>
        <p:spPr>
          <a:xfrm rot="19668334">
            <a:off x="1803266" y="2313780"/>
            <a:ext cx="441158" cy="925429"/>
          </a:xfrm>
          <a:prstGeom prst="curved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>
              <a:solidFill>
                <a:schemeClr val="tx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3A445F9-82B6-36CD-77A4-5116F8636BF9}"/>
              </a:ext>
            </a:extLst>
          </p:cNvPr>
          <p:cNvSpPr txBox="1"/>
          <p:nvPr/>
        </p:nvSpPr>
        <p:spPr>
          <a:xfrm>
            <a:off x="3031957" y="2451567"/>
            <a:ext cx="4291263" cy="10656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PT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Filosofia adotada no desporto que prima pela conduta ética que está vinculada no meio desportivo.</a:t>
            </a:r>
            <a:endParaRPr lang="pt-P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9202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1FBF82-5AAD-E4DB-17F9-7841A0F39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6F4E39E-AA54-1C1E-1EFB-7EBA222978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308"/>
            <a:ext cx="9144000" cy="5034884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296A4296-BED7-9F5C-47F3-3D4F9F80026A}"/>
              </a:ext>
            </a:extLst>
          </p:cNvPr>
          <p:cNvSpPr txBox="1"/>
          <p:nvPr/>
        </p:nvSpPr>
        <p:spPr>
          <a:xfrm>
            <a:off x="2286000" y="2416859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PT" sz="3600" b="1" dirty="0">
                <a:solidFill>
                  <a:schemeClr val="accent3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Conclusão</a:t>
            </a:r>
            <a:endParaRPr lang="pt-PT" sz="3600" dirty="0"/>
          </a:p>
        </p:txBody>
      </p:sp>
    </p:spTree>
    <p:extLst>
      <p:ext uri="{BB962C8B-B14F-4D97-AF65-F5344CB8AC3E}">
        <p14:creationId xmlns:p14="http://schemas.microsoft.com/office/powerpoint/2010/main" val="2021033625"/>
      </p:ext>
    </p:extLst>
  </p:cSld>
  <p:clrMapOvr>
    <a:masterClrMapping/>
  </p:clrMapOvr>
</p:sld>
</file>

<file path=ppt/theme/theme1.xml><?xml version="1.0" encoding="utf-8"?>
<a:theme xmlns:a="http://schemas.openxmlformats.org/drawingml/2006/main" name="Sports Infographics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006867"/>
      </a:accent1>
      <a:accent2>
        <a:srgbClr val="62C7B0"/>
      </a:accent2>
      <a:accent3>
        <a:srgbClr val="97E5D4"/>
      </a:accent3>
      <a:accent4>
        <a:srgbClr val="FF7169"/>
      </a:accent4>
      <a:accent5>
        <a:srgbClr val="C04E48"/>
      </a:accent5>
      <a:accent6>
        <a:srgbClr val="B45482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3077</TotalTime>
  <Words>136</Words>
  <Application>Microsoft Office PowerPoint</Application>
  <PresentationFormat>Apresentação no Ecrã (16:9)</PresentationFormat>
  <Paragraphs>16</Paragraphs>
  <Slides>6</Slides>
  <Notes>2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6</vt:i4>
      </vt:variant>
    </vt:vector>
  </HeadingPairs>
  <TitlesOfParts>
    <vt:vector size="12" baseType="lpstr">
      <vt:lpstr>Calibri</vt:lpstr>
      <vt:lpstr>Arial</vt:lpstr>
      <vt:lpstr>Wingdings</vt:lpstr>
      <vt:lpstr>Courier New</vt:lpstr>
      <vt:lpstr>Fira Sans</vt:lpstr>
      <vt:lpstr>Sports Infographics by Slidesgo</vt:lpstr>
      <vt:lpstr>Apresentação do PowerPoint</vt:lpstr>
      <vt:lpstr>Introdução</vt:lpstr>
      <vt:lpstr>Afinal, o que é entendido como violência?</vt:lpstr>
      <vt:lpstr>Apresentação do PowerPoint</vt:lpstr>
      <vt:lpstr>Fair-Play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Maria João</dc:creator>
  <cp:lastModifiedBy>mjsrodrigues@outlook.pt</cp:lastModifiedBy>
  <cp:revision>2</cp:revision>
  <dcterms:modified xsi:type="dcterms:W3CDTF">2023-02-22T18:37:03Z</dcterms:modified>
</cp:coreProperties>
</file>